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5"/>
  </p:notesMasterIdLst>
  <p:sldIdLst>
    <p:sldId id="256" r:id="rId2"/>
    <p:sldId id="343" r:id="rId3"/>
    <p:sldId id="257" r:id="rId4"/>
    <p:sldId id="259" r:id="rId5"/>
    <p:sldId id="260" r:id="rId6"/>
    <p:sldId id="261" r:id="rId7"/>
    <p:sldId id="262" r:id="rId8"/>
    <p:sldId id="344" r:id="rId9"/>
    <p:sldId id="350" r:id="rId10"/>
    <p:sldId id="351" r:id="rId11"/>
    <p:sldId id="352" r:id="rId12"/>
    <p:sldId id="353" r:id="rId13"/>
    <p:sldId id="354" r:id="rId14"/>
    <p:sldId id="298" r:id="rId15"/>
    <p:sldId id="356" r:id="rId16"/>
    <p:sldId id="358" r:id="rId17"/>
    <p:sldId id="355" r:id="rId18"/>
    <p:sldId id="331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295" r:id="rId29"/>
    <p:sldId id="296" r:id="rId30"/>
    <p:sldId id="297" r:id="rId31"/>
    <p:sldId id="294" r:id="rId32"/>
    <p:sldId id="293" r:id="rId33"/>
    <p:sldId id="359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50" autoAdjust="0"/>
  </p:normalViewPr>
  <p:slideViewPr>
    <p:cSldViewPr>
      <p:cViewPr varScale="1">
        <p:scale>
          <a:sx n="63" d="100"/>
          <a:sy n="63" d="100"/>
        </p:scale>
        <p:origin x="20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31.xml"/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.png"/><Relationship Id="rId1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54EFB2E-1C99-449C-A623-4E392DFD37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752971E-45D6-4F06-9220-812E8A2DDA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FA3F9F-BB96-44C3-996B-B010F0905C41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92B77E72-D0A2-4DC7-8CAF-D68A84D15E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CE27253D-5C7F-40F1-A7FD-239A03AA994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ADBCC7CC-7B98-4C76-A193-E2EDB8A606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2687ABF-D2AA-443C-8B17-9427EB6C03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281798F-DD6F-45AA-8633-269F1D6385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D3156CC-8356-442B-BB5B-1DA79FA8439E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9DF9D9B-4741-4B20-82E7-4525CD0169A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FB49C3B-255A-4192-A879-C366831AE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88340E96-B9AC-4986-9EDA-5E99D9278D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37DFF8-BB07-4AA5-9D80-BA204D81551F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C5DE6F7-810C-4231-9472-7EAFCBA8578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979090A-073E-4A7C-A193-D760CFA03B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为什么要进行载波相位测量</a:t>
            </a:r>
            <a:r>
              <a:rPr lang="en-US" altLang="zh-CN"/>
              <a:t>?C/A</a:t>
            </a:r>
            <a:r>
              <a:rPr lang="zh-CN" altLang="en-US"/>
              <a:t>码的码元长度为</a:t>
            </a:r>
            <a:r>
              <a:rPr lang="en-US" altLang="zh-CN"/>
              <a:t>293</a:t>
            </a:r>
            <a:r>
              <a:rPr lang="zh-CN" altLang="en-US"/>
              <a:t>米，</a:t>
            </a:r>
            <a:r>
              <a:rPr lang="en-US" altLang="zh-CN"/>
              <a:t>P</a:t>
            </a:r>
            <a:r>
              <a:rPr lang="zh-CN" altLang="en-US"/>
              <a:t>码为</a:t>
            </a:r>
            <a:r>
              <a:rPr lang="en-US" altLang="zh-CN"/>
              <a:t>29.3</a:t>
            </a:r>
            <a:r>
              <a:rPr lang="zh-CN" altLang="en-US"/>
              <a:t>米</a:t>
            </a:r>
          </a:p>
          <a:p>
            <a:pPr eaLnBrk="1" hangingPunct="1"/>
            <a:r>
              <a:rPr lang="zh-CN" altLang="en-US"/>
              <a:t>观测精度为测距码波长的百分之一到千分之一</a:t>
            </a:r>
          </a:p>
          <a:p>
            <a:pPr eaLnBrk="1" hangingPunct="1"/>
            <a:r>
              <a:rPr lang="en-US" altLang="zh-CN"/>
              <a:t>CA</a:t>
            </a:r>
            <a:r>
              <a:rPr lang="zh-CN" altLang="en-US"/>
              <a:t>码</a:t>
            </a:r>
            <a:r>
              <a:rPr lang="en-US" altLang="zh-CN"/>
              <a:t>3m,P</a:t>
            </a:r>
            <a:r>
              <a:rPr lang="zh-CN" altLang="en-US"/>
              <a:t>码</a:t>
            </a:r>
            <a:r>
              <a:rPr lang="en-US" altLang="zh-CN"/>
              <a:t>30cm</a:t>
            </a:r>
          </a:p>
          <a:p>
            <a:pPr eaLnBrk="1" hangingPunct="1"/>
            <a:r>
              <a:rPr lang="zh-CN" altLang="en-US"/>
              <a:t>载波波长</a:t>
            </a:r>
            <a:r>
              <a:rPr lang="en-US" altLang="zh-CN"/>
              <a:t>19cm</a:t>
            </a:r>
            <a:r>
              <a:rPr lang="zh-CN" altLang="en-US"/>
              <a:t>与</a:t>
            </a:r>
            <a:r>
              <a:rPr lang="en-US" altLang="zh-CN"/>
              <a:t>24cm,</a:t>
            </a:r>
            <a:r>
              <a:rPr lang="zh-CN" altLang="en-US"/>
              <a:t>可达到</a:t>
            </a:r>
            <a:r>
              <a:rPr lang="en-US" altLang="zh-CN"/>
              <a:t>1-2mm,</a:t>
            </a:r>
            <a:r>
              <a:rPr lang="zh-CN" altLang="en-US"/>
              <a:t>甚至可达0.1</a:t>
            </a:r>
            <a:r>
              <a:rPr lang="en-US" altLang="zh-CN"/>
              <a:t>mm</a:t>
            </a:r>
            <a:r>
              <a:rPr lang="zh-CN" altLang="en-US"/>
              <a:t>量级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F77040A-3AEA-4602-8938-13B15799C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6DA0540-C76B-4CB9-9F52-F1C0655C1560}" type="slidenum">
              <a:rPr lang="zh-CN" altLang="en-US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9CD04969-B74E-46AA-8386-5F63EE297F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B623CBB-1C3E-4100-B50D-3CB49394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可获得导航电文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809A49D-4581-465E-A61A-A093E34BD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65263A-C36B-4112-8D94-4A7225561A3F}" type="slidenum">
              <a:rPr lang="zh-CN" altLang="en-US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DFA796-2E5E-43F6-88BB-E079F3378EC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19A1468-FD9B-4F95-B27E-FFDA17920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调制在</a:t>
            </a:r>
            <a:r>
              <a:rPr lang="en-US" altLang="zh-CN"/>
              <a:t>L1</a:t>
            </a:r>
            <a:r>
              <a:rPr lang="zh-CN" altLang="en-US"/>
              <a:t>上的</a:t>
            </a:r>
            <a:r>
              <a:rPr lang="en-US" altLang="zh-CN"/>
              <a:t>Y</a:t>
            </a:r>
            <a:r>
              <a:rPr lang="zh-CN" altLang="en-US"/>
              <a:t>码与调制在</a:t>
            </a:r>
            <a:r>
              <a:rPr lang="en-US" altLang="zh-CN"/>
              <a:t>L2</a:t>
            </a:r>
            <a:r>
              <a:rPr lang="zh-CN" altLang="en-US"/>
              <a:t>上的</a:t>
            </a:r>
            <a:r>
              <a:rPr lang="en-US" altLang="zh-CN"/>
              <a:t>Y</a:t>
            </a:r>
            <a:r>
              <a:rPr lang="zh-CN" altLang="en-US"/>
              <a:t>码结构相同，只是由于两种载波的频率不同，受到得电离层延迟不同，这两组</a:t>
            </a:r>
            <a:r>
              <a:rPr lang="en-US" altLang="zh-CN"/>
              <a:t>Y</a:t>
            </a:r>
            <a:r>
              <a:rPr lang="zh-CN" altLang="en-US"/>
              <a:t>码一前一后到达接收机</a:t>
            </a:r>
          </a:p>
          <a:p>
            <a:pPr eaLnBrk="1" hangingPunct="1"/>
            <a:r>
              <a:rPr lang="zh-CN" altLang="en-US"/>
              <a:t>将</a:t>
            </a:r>
            <a:r>
              <a:rPr lang="en-US" altLang="zh-CN"/>
              <a:t>Y1</a:t>
            </a:r>
            <a:r>
              <a:rPr lang="zh-CN" altLang="en-US"/>
              <a:t>延迟</a:t>
            </a:r>
            <a:r>
              <a:rPr lang="en-US" altLang="zh-CN"/>
              <a:t>t</a:t>
            </a:r>
            <a:r>
              <a:rPr lang="zh-CN" altLang="en-US"/>
              <a:t>与</a:t>
            </a:r>
            <a:r>
              <a:rPr lang="en-US" altLang="zh-CN"/>
              <a:t>Y2</a:t>
            </a:r>
            <a:r>
              <a:rPr lang="zh-CN" altLang="en-US"/>
              <a:t>进行相关处理，当相关系数达到最大时*</a:t>
            </a:r>
            <a:r>
              <a:rPr lang="en-US" altLang="zh-CN"/>
              <a:t>c</a:t>
            </a:r>
            <a:r>
              <a:rPr lang="zh-CN" altLang="en-US"/>
              <a:t>，即为</a:t>
            </a:r>
            <a:r>
              <a:rPr lang="en-US" altLang="zh-CN"/>
              <a:t>R1-R2</a:t>
            </a:r>
          </a:p>
          <a:p>
            <a:pPr eaLnBrk="1" hangingPunct="1"/>
            <a:r>
              <a:rPr lang="en-US" altLang="zh-CN"/>
              <a:t>R1</a:t>
            </a:r>
            <a:r>
              <a:rPr lang="zh-CN" altLang="en-US"/>
              <a:t>为</a:t>
            </a:r>
            <a:r>
              <a:rPr lang="en-US" altLang="zh-CN"/>
              <a:t>Y1</a:t>
            </a:r>
            <a:r>
              <a:rPr lang="zh-CN" altLang="en-US"/>
              <a:t>码测得的伪距，</a:t>
            </a:r>
            <a:r>
              <a:rPr lang="en-US" altLang="zh-CN"/>
              <a:t>R2</a:t>
            </a:r>
            <a:r>
              <a:rPr lang="zh-CN" altLang="en-US"/>
              <a:t>为</a:t>
            </a:r>
            <a:r>
              <a:rPr lang="en-US" altLang="zh-CN"/>
              <a:t>Y2</a:t>
            </a:r>
            <a:r>
              <a:rPr lang="zh-CN" altLang="en-US"/>
              <a:t>码测得的伪距，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A3BC536D-FA6F-4191-A9D2-B17BCFDDBC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8644AA-4427-43C4-936F-D9BC9F039266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37C7210-2362-46B0-99DF-4494D341FA7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A83B21F-F2AB-4C49-B7AB-4BB117077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重新将</a:t>
            </a:r>
            <a:r>
              <a:rPr lang="en-US" altLang="zh-CN"/>
              <a:t>Y</a:t>
            </a:r>
            <a:r>
              <a:rPr lang="zh-CN" altLang="en-US"/>
              <a:t>码分解为</a:t>
            </a:r>
            <a:r>
              <a:rPr lang="en-US" altLang="zh-CN"/>
              <a:t>P</a:t>
            </a:r>
            <a:r>
              <a:rPr lang="zh-CN" altLang="en-US"/>
              <a:t>码和</a:t>
            </a:r>
            <a:r>
              <a:rPr lang="en-US" altLang="zh-CN"/>
              <a:t>W</a:t>
            </a:r>
            <a:r>
              <a:rPr lang="zh-CN" altLang="en-US"/>
              <a:t>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CDF30720-C61B-45BD-A5EC-9FFC7CE63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92532E-698B-4C3F-B45A-25836FDC846C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A168799-8A79-4094-BBC7-87C321A633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B7E798A-7F9F-43F5-9E85-634C25CEB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目前载波测量技术只能测量不足一个波长的部分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25656CF-0822-4DFF-A043-506FBAC4B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EA3A11-13CB-4173-B7B8-816E2B9DE816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74E65A-F33F-4346-9899-892AEB665C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9E7487C-DAA3-44E9-B233-80EFF4D6A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DD5C3F29-4EA8-4580-8BB5-D00C766C80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6923CA1-44CC-4702-94EF-FD95B0F329E3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5D2D025-3710-4A60-8838-EEF42A78B3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1D24C4B-7460-4F60-A453-5137F2891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52C9F711-D393-4B2C-B940-F8A0A6FE2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149725"/>
            <a:ext cx="86106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2415044C-5BE1-4681-8734-329F2727C891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1484313"/>
            <a:ext cx="2286000" cy="2514600"/>
            <a:chOff x="144" y="912"/>
            <a:chExt cx="1440" cy="1584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DA72A8E4-EA67-4702-A573-5A7919F9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FDB3A41-85DA-4094-9BDD-1FD1B3B5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D54D747C-7FC7-4170-9CE5-C1B15486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11D6B429-4742-4380-92E1-BAFDE133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66DE53C1-EE96-4D7E-AFA7-E27469AD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A31F94BE-0FAD-4E2A-84B1-CC9BD8196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95DD5F88-561B-4932-A5AF-44741E81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51A02A76-EE94-4876-8A01-6BEE9FFE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371A2085-1C1C-4027-AC96-B307D2677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F668353F-C0B4-48E2-B082-54C27E766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8EDCB405-75B8-443C-BFBF-3437A3B6A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7AB6D162-E41D-48AA-90EC-F8AD0CD91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C141DC33-D5B1-4B69-8328-3C94A11B0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04BF9E2E-FD27-4122-8595-C01C5CF6C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9075"/>
            <a:ext cx="3563938" cy="71438"/>
          </a:xfrm>
          <a:prstGeom prst="rect">
            <a:avLst/>
          </a:prstGeom>
          <a:gradFill rotWithShape="1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785031F-AFE9-40BE-8B85-136EAA6CB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381750"/>
            <a:ext cx="5580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a typeface="华文新魏" panose="02010800040101010101" pitchFamily="2" charset="-122"/>
              </a:rPr>
              <a:t>地理信息科学系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4825" y="1700213"/>
            <a:ext cx="5867400" cy="22860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57912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 b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C091629-4728-4E2B-A582-4A8CFFAB86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DFE2452-D557-4055-9069-34529BEAC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C208775-F69E-48A1-926B-E44B802AEA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8D4EDA-6871-4A0F-838D-73C713BACCC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286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008F3-428C-460D-94FB-54916B4ECA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635265-8754-4A78-B50A-4106AC09EC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D8370-6DE0-49BD-A3D4-82F0C0B52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BE2488DF-8801-4398-A6F8-18A5B92EBC2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89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117475"/>
            <a:ext cx="1752600" cy="5978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117475"/>
            <a:ext cx="5105400" cy="5978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8DC0A0-BEAC-42A7-B49C-AB3574D1D7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99D0CE-2716-4BB6-A8DC-2AD56AF4E0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85BAB-3FDE-4CD4-B685-CF47137181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8AC98BDD-973D-4302-8C94-AE6ABFD60ED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64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676400" y="1700213"/>
            <a:ext cx="3429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257800" y="1700213"/>
            <a:ext cx="3429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676400" y="3973513"/>
            <a:ext cx="3429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57800" y="3973513"/>
            <a:ext cx="3429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F73F7D-9A40-4271-8505-1525886A50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E14AFE-4468-48F3-AD7B-1BC21CEF56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903A2-00B9-4651-B153-D6B901414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EF42207-F0A4-4DBB-A6A9-F40E5AE9BB1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0252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257800" y="1700213"/>
            <a:ext cx="3429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257800" y="3973513"/>
            <a:ext cx="3429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8D7552-1CE7-4149-99AA-1039208078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BBEF104-FA99-4FE4-8B5C-65410ED0A8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95473-C383-469B-A53E-F1C2B94338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85316365-7F52-441C-A27F-2E879C8381C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29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676400" y="1700213"/>
            <a:ext cx="7010400" cy="43957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6165CD-4F6A-4DF7-BACE-2620C76088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EC5BE5-3382-4E6B-8D44-AE19DD1544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52BC0-9F27-4E1C-856F-32FF4884E5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D73EC51B-FED5-4201-9EE1-981D788480E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62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78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7F9FD-2125-4FA3-9E5A-EA037CD9F3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DCCD1-1F9D-4448-8548-6B8C09D535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7B05D-F711-4CFB-AE34-C937A8FE1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7B5D16B1-6645-468C-BA55-27DD178304B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54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F30344-110C-4D28-9A23-000886F226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0556E5-A420-47EF-A3AB-AFC2467649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23412-648F-4526-9BD4-BEB61FF4D3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CC95E9CA-F638-4B0A-9AEC-7FA2D282429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96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DC3789-314F-4F78-BF90-7009C91796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078F13-82C2-4328-AEC8-8D469B6D74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B5D17-B084-4CFF-A7F7-C06E666D1E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65569EB2-4161-4C2D-B288-67399EB3DDC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8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7800" y="1700213"/>
            <a:ext cx="3429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F130D-657A-4708-AA0A-0FAE93B5E3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AE82F-866C-4013-8190-99BFC896C0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2A89F-AE50-4F62-B107-9DE4C6C6BB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9ABF920-2555-49A4-BF7E-BB59F71C7F3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E0F93E5-B698-4735-B2C8-BB71716D52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CC0A8C-87D8-4ABF-8105-102CBD3F31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A549B-6678-44E0-B25C-C44DD8BB40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E18DA5C-A571-4B7A-BE50-6D25467144B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11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5DE1A26-2A0A-4871-9C1C-8EAA4F1ADF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EC0B4E-01A1-4063-A913-D4FCD30FAD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0EEA5-A2D8-40F1-ADCC-F827E5EBC6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EA0C2389-6552-4F61-BA32-1D2D1269E77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25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A1FAFD4-A9E9-4DB0-A325-C11786FCF4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7FB9BD5-5619-4DFC-88E3-0789625D0F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C80B5-2FE2-446E-98B1-D22D4EA78E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1032445-1002-4CCC-A7CD-DB12EF97F6E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64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B8EF5-86D5-4C1E-9D26-12C3AD7D41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CEB48-DBB1-435A-9954-F9D41E838B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6F97B-01E8-4687-9BC3-3532B4F27A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46AA7635-8371-4133-9576-58A6AC22DA5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5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7D04D-B16E-4C73-8085-082CD96CDF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07E5D-8C51-414D-B4C2-11E8911B0A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E62D6-12E2-4692-9DA1-3AC84DC087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F550C3A-E4BF-43A4-A847-7B3345E1EE3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97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DEFC63D-E1A2-4846-9345-5F270E80D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420687"/>
            <a:ext cx="70104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D486D78-BD98-4112-B6D8-1DB43DEEC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700213"/>
            <a:ext cx="701040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1B5B799-FA40-4291-8A26-3775E9C7BB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7F6A318-3D63-48EF-A374-346E9D1E555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D2166FF-740E-461D-A158-1431433060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F5BD0B84-8D2A-4126-B496-4BF5C826D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1370013"/>
            <a:ext cx="75072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1" name="Group 7">
            <a:extLst>
              <a:ext uri="{FF2B5EF4-FFF2-40B4-BE49-F238E27FC236}">
                <a16:creationId xmlns:a16="http://schemas.microsoft.com/office/drawing/2014/main" id="{FD493BCC-1B35-450F-B964-56AEE9BE388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07950" y="44450"/>
            <a:ext cx="1246188" cy="1371600"/>
            <a:chOff x="144" y="288"/>
            <a:chExt cx="785" cy="864"/>
          </a:xfrm>
        </p:grpSpPr>
        <p:sp>
          <p:nvSpPr>
            <p:cNvPr id="1037" name="Rectangle 8">
              <a:extLst>
                <a:ext uri="{FF2B5EF4-FFF2-40B4-BE49-F238E27FC236}">
                  <a16:creationId xmlns:a16="http://schemas.microsoft.com/office/drawing/2014/main" id="{AC395392-3475-49C8-9D58-23C1A6B4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Rectangle 9">
              <a:extLst>
                <a:ext uri="{FF2B5EF4-FFF2-40B4-BE49-F238E27FC236}">
                  <a16:creationId xmlns:a16="http://schemas.microsoft.com/office/drawing/2014/main" id="{3FC85F70-4F87-4B6E-8EC3-0E52B4CA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Rectangle 10">
              <a:extLst>
                <a:ext uri="{FF2B5EF4-FFF2-40B4-BE49-F238E27FC236}">
                  <a16:creationId xmlns:a16="http://schemas.microsoft.com/office/drawing/2014/main" id="{732FA0F7-FFD9-455F-91BE-99A0FBA77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" y="289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Rectangle 11">
              <a:extLst>
                <a:ext uri="{FF2B5EF4-FFF2-40B4-BE49-F238E27FC236}">
                  <a16:creationId xmlns:a16="http://schemas.microsoft.com/office/drawing/2014/main" id="{486E89F3-00B9-4774-9D2E-4E2DDB921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Rectangle 12">
              <a:extLst>
                <a:ext uri="{FF2B5EF4-FFF2-40B4-BE49-F238E27FC236}">
                  <a16:creationId xmlns:a16="http://schemas.microsoft.com/office/drawing/2014/main" id="{FB0013A4-CE73-4DC9-9081-FB433BAD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89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Rectangle 13">
              <a:extLst>
                <a:ext uri="{FF2B5EF4-FFF2-40B4-BE49-F238E27FC236}">
                  <a16:creationId xmlns:a16="http://schemas.microsoft.com/office/drawing/2014/main" id="{632235EC-4243-4332-85F7-AE3B56DA7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89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Rectangle 14">
              <a:extLst>
                <a:ext uri="{FF2B5EF4-FFF2-40B4-BE49-F238E27FC236}">
                  <a16:creationId xmlns:a16="http://schemas.microsoft.com/office/drawing/2014/main" id="{E69BB686-F28A-4301-BB2A-34EF065DB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Rectangle 15">
              <a:extLst>
                <a:ext uri="{FF2B5EF4-FFF2-40B4-BE49-F238E27FC236}">
                  <a16:creationId xmlns:a16="http://schemas.microsoft.com/office/drawing/2014/main" id="{74B3F00E-63F3-4F02-BFD6-67D33E926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Rectangle 16">
              <a:extLst>
                <a:ext uri="{FF2B5EF4-FFF2-40B4-BE49-F238E27FC236}">
                  <a16:creationId xmlns:a16="http://schemas.microsoft.com/office/drawing/2014/main" id="{EFBBFC0D-204A-41BE-94F0-BFA8EC45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289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Rectangle 17">
              <a:extLst>
                <a:ext uri="{FF2B5EF4-FFF2-40B4-BE49-F238E27FC236}">
                  <a16:creationId xmlns:a16="http://schemas.microsoft.com/office/drawing/2014/main" id="{5BDC171B-F114-46CB-91A0-6E17FA68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89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Rectangle 18">
              <a:extLst>
                <a:ext uri="{FF2B5EF4-FFF2-40B4-BE49-F238E27FC236}">
                  <a16:creationId xmlns:a16="http://schemas.microsoft.com/office/drawing/2014/main" id="{800C0749-044C-4208-BF39-23BCB49F9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9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Rectangle 19">
              <a:extLst>
                <a:ext uri="{FF2B5EF4-FFF2-40B4-BE49-F238E27FC236}">
                  <a16:creationId xmlns:a16="http://schemas.microsoft.com/office/drawing/2014/main" id="{59CA6D0C-7571-4850-BE29-7F1C4ADD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Rectangle 20">
              <a:extLst>
                <a:ext uri="{FF2B5EF4-FFF2-40B4-BE49-F238E27FC236}">
                  <a16:creationId xmlns:a16="http://schemas.microsoft.com/office/drawing/2014/main" id="{7E854E93-59B5-4B36-805A-E681BCC4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65" name="Rectangle 21">
            <a:extLst>
              <a:ext uri="{FF2B5EF4-FFF2-40B4-BE49-F238E27FC236}">
                <a16:creationId xmlns:a16="http://schemas.microsoft.com/office/drawing/2014/main" id="{F24C4CCB-8C65-4C77-BDC1-A723DC0DF2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5" name="Rectangle 22">
            <a:extLst>
              <a:ext uri="{FF2B5EF4-FFF2-40B4-BE49-F238E27FC236}">
                <a16:creationId xmlns:a16="http://schemas.microsoft.com/office/drawing/2014/main" id="{5677425C-588C-4879-AEC6-CCD0B90CA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9075"/>
            <a:ext cx="3563938" cy="71438"/>
          </a:xfrm>
          <a:prstGeom prst="rect">
            <a:avLst/>
          </a:prstGeom>
          <a:gradFill rotWithShape="1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6" name="Text Box 23">
            <a:extLst>
              <a:ext uri="{FF2B5EF4-FFF2-40B4-BE49-F238E27FC236}">
                <a16:creationId xmlns:a16="http://schemas.microsoft.com/office/drawing/2014/main" id="{6F2C6AD2-0427-466B-945E-9BBBB873B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381750"/>
            <a:ext cx="5580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a typeface="华文新魏" panose="02010800040101010101" pitchFamily="2" charset="-122"/>
              </a:rPr>
              <a:t>地理信息科学系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C1C519C-35E0-490F-B2D4-3A97343C8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987"/>
          <a:stretch/>
        </p:blipFill>
        <p:spPr>
          <a:xfrm>
            <a:off x="467544" y="0"/>
            <a:ext cx="2154088" cy="43809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CD91E84-E48F-4A66-8CEB-079C9B8B6460}"/>
              </a:ext>
            </a:extLst>
          </p:cNvPr>
          <p:cNvSpPr txBox="1"/>
          <p:nvPr userDrawn="1"/>
        </p:nvSpPr>
        <p:spPr>
          <a:xfrm>
            <a:off x="2621632" y="-27384"/>
            <a:ext cx="555076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《</a:t>
            </a:r>
            <a:r>
              <a:rPr lang="zh-CN" altLang="en-US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卫星导航定位技术应用</a:t>
            </a:r>
            <a:r>
              <a:rPr lang="en-US" altLang="zh-CN" sz="2400" kern="10" spc="300" baseline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宋体" panose="02010600030101010101" pitchFamily="2" charset="-122"/>
              </a:rPr>
              <a:t>》</a:t>
            </a:r>
            <a:endParaRPr lang="zh-CN" altLang="en-US" sz="2400" spc="300" baseline="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6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 b="1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 b="1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b="1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8.png"/><Relationship Id="rId10" Type="http://schemas.openxmlformats.org/officeDocument/2006/relationships/slide" Target="slide9.xml"/><Relationship Id="rId4" Type="http://schemas.openxmlformats.org/officeDocument/2006/relationships/image" Target="../media/image8.png"/><Relationship Id="rId9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4.emf"/><Relationship Id="rId3" Type="http://schemas.openxmlformats.org/officeDocument/2006/relationships/oleObject" Target="../embeddings/oleObject17.bin"/><Relationship Id="rId7" Type="http://schemas.openxmlformats.org/officeDocument/2006/relationships/image" Target="../media/image25.png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11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1.emf"/><Relationship Id="rId9" Type="http://schemas.openxmlformats.org/officeDocument/2006/relationships/image" Target="../media/image22.emf"/><Relationship Id="rId1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7.emf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9.xml"/><Relationship Id="rId7" Type="http://schemas.openxmlformats.org/officeDocument/2006/relationships/image" Target="../media/image33.emf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30.xml"/><Relationship Id="rId4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slide" Target="slide17.x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25.xml"/><Relationship Id="rId4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emf"/><Relationship Id="rId11" Type="http://schemas.openxmlformats.org/officeDocument/2006/relationships/slide" Target="slide17.xml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4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slide" Target="slide30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4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4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emf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8.png"/><Relationship Id="rId23" Type="http://schemas.openxmlformats.org/officeDocument/2006/relationships/image" Target="../media/image15.emf"/><Relationship Id="rId28" Type="http://schemas.openxmlformats.org/officeDocument/2006/relationships/slide" Target="slide2.xml"/><Relationship Id="rId10" Type="http://schemas.openxmlformats.org/officeDocument/2006/relationships/image" Target="../media/image9.emf"/><Relationship Id="rId19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emf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D4E9822-7D99-473B-B10D-689F2CAEF2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4824" y="1700213"/>
            <a:ext cx="6587455" cy="2286000"/>
          </a:xfrm>
        </p:spPr>
        <p:txBody>
          <a:bodyPr/>
          <a:lstStyle/>
          <a:p>
            <a:pPr eaLnBrk="1" hangingPunct="1"/>
            <a:r>
              <a:rPr lang="en-US" altLang="zh-CN" dirty="0"/>
              <a:t>GNSS</a:t>
            </a:r>
            <a:r>
              <a:rPr lang="zh-CN" altLang="en-US" dirty="0"/>
              <a:t>卫星定位基本原理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60081FC-3217-4F43-A396-AE3A4936B0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第五章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821905-A671-4E3D-B206-C8D3A788A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8486723-6F14-47DA-8228-CA69F00039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700213"/>
            <a:ext cx="7143750" cy="1152525"/>
          </a:xfrm>
        </p:spPr>
        <p:txBody>
          <a:bodyPr/>
          <a:lstStyle/>
          <a:p>
            <a:pPr eaLnBrk="1" hangingPunct="1"/>
            <a:r>
              <a:rPr lang="zh-CN" altLang="en-US" sz="2400"/>
              <a:t>由卫星发射的</a:t>
            </a:r>
            <a:r>
              <a:rPr lang="zh-CN" altLang="en-US" sz="2400">
                <a:solidFill>
                  <a:schemeClr val="hlink"/>
                </a:solidFill>
              </a:rPr>
              <a:t>测距码信号</a:t>
            </a:r>
            <a:r>
              <a:rPr lang="zh-CN" altLang="en-US" sz="2400"/>
              <a:t>到达</a:t>
            </a:r>
            <a:r>
              <a:rPr lang="en-US" altLang="zh-CN" sz="2400"/>
              <a:t>GPS</a:t>
            </a:r>
            <a:r>
              <a:rPr lang="zh-CN" altLang="en-US" sz="2400"/>
              <a:t>接收机的</a:t>
            </a:r>
            <a:r>
              <a:rPr lang="zh-CN" altLang="en-US" sz="2400">
                <a:solidFill>
                  <a:schemeClr val="hlink"/>
                </a:solidFill>
              </a:rPr>
              <a:t>传播时间</a:t>
            </a:r>
            <a:r>
              <a:rPr lang="zh-CN" altLang="en-US" sz="2400"/>
              <a:t>乘以</a:t>
            </a:r>
            <a:r>
              <a:rPr lang="zh-CN" altLang="en-US" sz="2400">
                <a:solidFill>
                  <a:schemeClr val="hlink"/>
                </a:solidFill>
              </a:rPr>
              <a:t>光速</a:t>
            </a:r>
            <a:r>
              <a:rPr lang="zh-CN" altLang="en-US" sz="2400"/>
              <a:t>所得出的</a:t>
            </a:r>
            <a:r>
              <a:rPr lang="zh-CN" altLang="en-US" sz="2400">
                <a:solidFill>
                  <a:schemeClr val="hlink"/>
                </a:solidFill>
              </a:rPr>
              <a:t>测量距离</a:t>
            </a:r>
            <a:r>
              <a:rPr lang="en-US" altLang="zh-CN" sz="2400">
                <a:solidFill>
                  <a:schemeClr val="hlink"/>
                </a:solidFill>
              </a:rPr>
              <a:t>.</a:t>
            </a:r>
          </a:p>
          <a:p>
            <a:pPr eaLnBrk="1" hangingPunct="1"/>
            <a:endParaRPr lang="en-US" altLang="zh-CN" sz="2400">
              <a:solidFill>
                <a:schemeClr val="hlink"/>
              </a:solidFill>
            </a:endParaRPr>
          </a:p>
        </p:txBody>
      </p:sp>
      <p:grpSp>
        <p:nvGrpSpPr>
          <p:cNvPr id="13316" name="Group 51">
            <a:extLst>
              <a:ext uri="{FF2B5EF4-FFF2-40B4-BE49-F238E27FC236}">
                <a16:creationId xmlns:a16="http://schemas.microsoft.com/office/drawing/2014/main" id="{6DAA8B9E-875A-4F98-B119-CA56D1639761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341438"/>
            <a:ext cx="2576512" cy="5013325"/>
            <a:chOff x="113" y="845"/>
            <a:chExt cx="1623" cy="3158"/>
          </a:xfrm>
        </p:grpSpPr>
        <p:graphicFrame>
          <p:nvGraphicFramePr>
            <p:cNvPr id="13357" name="Object 4">
              <a:extLst>
                <a:ext uri="{FF2B5EF4-FFF2-40B4-BE49-F238E27FC236}">
                  <a16:creationId xmlns:a16="http://schemas.microsoft.com/office/drawing/2014/main" id="{EBD2B07F-6281-40A2-A9B5-DB6D2A2F5B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" y="845"/>
            <a:ext cx="39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2" name="Photo Editor 照片" r:id="rId3" imgW="3802710" imgH="4397121" progId="MSPhotoEd.3">
                    <p:embed/>
                  </p:oleObj>
                </mc:Choice>
                <mc:Fallback>
                  <p:oleObj name="Photo Editor 照片" r:id="rId3" imgW="3802710" imgH="4397121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845"/>
                          <a:ext cx="392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58" name="Picture 6" descr="5700gps">
              <a:extLst>
                <a:ext uri="{FF2B5EF4-FFF2-40B4-BE49-F238E27FC236}">
                  <a16:creationId xmlns:a16="http://schemas.microsoft.com/office/drawing/2014/main" id="{057778BE-70F4-466A-A619-48B3A1F08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521"/>
              <a:ext cx="444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8423" name="Group 7">
            <a:extLst>
              <a:ext uri="{FF2B5EF4-FFF2-40B4-BE49-F238E27FC236}">
                <a16:creationId xmlns:a16="http://schemas.microsoft.com/office/drawing/2014/main" id="{4F369B2F-E49E-4D21-961A-4F56E01BBDDD}"/>
              </a:ext>
            </a:extLst>
          </p:cNvPr>
          <p:cNvGrpSpPr>
            <a:grpSpLocks/>
          </p:cNvGrpSpPr>
          <p:nvPr/>
        </p:nvGrpSpPr>
        <p:grpSpPr bwMode="auto">
          <a:xfrm rot="3871272">
            <a:off x="292100" y="2287588"/>
            <a:ext cx="1393825" cy="431800"/>
            <a:chOff x="288" y="2064"/>
            <a:chExt cx="3024" cy="96"/>
          </a:xfrm>
        </p:grpSpPr>
        <p:sp>
          <p:nvSpPr>
            <p:cNvPr id="13322" name="Line 8">
              <a:extLst>
                <a:ext uri="{FF2B5EF4-FFF2-40B4-BE49-F238E27FC236}">
                  <a16:creationId xmlns:a16="http://schemas.microsoft.com/office/drawing/2014/main" id="{3DD30DC6-4691-4687-9F0C-91FF22E4C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064"/>
              <a:ext cx="0" cy="96"/>
            </a:xfrm>
            <a:prstGeom prst="line">
              <a:avLst/>
            </a:prstGeom>
            <a:noFill/>
            <a:ln w="12700" cap="sq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323" name="Group 9">
              <a:extLst>
                <a:ext uri="{FF2B5EF4-FFF2-40B4-BE49-F238E27FC236}">
                  <a16:creationId xmlns:a16="http://schemas.microsoft.com/office/drawing/2014/main" id="{D2C8E657-5212-49A7-94F0-D25EB4E1F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064"/>
              <a:ext cx="3024" cy="96"/>
              <a:chOff x="288" y="2064"/>
              <a:chExt cx="3024" cy="96"/>
            </a:xfrm>
          </p:grpSpPr>
          <p:sp>
            <p:nvSpPr>
              <p:cNvPr id="13324" name="Line 10">
                <a:extLst>
                  <a:ext uri="{FF2B5EF4-FFF2-40B4-BE49-F238E27FC236}">
                    <a16:creationId xmlns:a16="http://schemas.microsoft.com/office/drawing/2014/main" id="{5E55522E-6B8F-479E-9B20-307268B14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5" name="Line 11">
                <a:extLst>
                  <a:ext uri="{FF2B5EF4-FFF2-40B4-BE49-F238E27FC236}">
                    <a16:creationId xmlns:a16="http://schemas.microsoft.com/office/drawing/2014/main" id="{EA4B4B43-90F7-4CCF-8423-A2437FA4B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064"/>
                <a:ext cx="48" cy="0"/>
              </a:xfrm>
              <a:prstGeom prst="line">
                <a:avLst/>
              </a:prstGeom>
              <a:noFill/>
              <a:ln w="1270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326" name="Group 12">
                <a:extLst>
                  <a:ext uri="{FF2B5EF4-FFF2-40B4-BE49-F238E27FC236}">
                    <a16:creationId xmlns:a16="http://schemas.microsoft.com/office/drawing/2014/main" id="{7C007FD3-B352-42DF-8529-48827B0378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2064"/>
                <a:ext cx="3024" cy="96"/>
                <a:chOff x="288" y="2064"/>
                <a:chExt cx="3024" cy="96"/>
              </a:xfrm>
            </p:grpSpPr>
            <p:sp>
              <p:nvSpPr>
                <p:cNvPr id="13327" name="Line 13">
                  <a:extLst>
                    <a:ext uri="{FF2B5EF4-FFF2-40B4-BE49-F238E27FC236}">
                      <a16:creationId xmlns:a16="http://schemas.microsoft.com/office/drawing/2014/main" id="{F57477D9-A28C-4F0A-8C46-496EFCCF0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" y="2160"/>
                  <a:ext cx="192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28" name="Line 14">
                  <a:extLst>
                    <a:ext uri="{FF2B5EF4-FFF2-40B4-BE49-F238E27FC236}">
                      <a16:creationId xmlns:a16="http://schemas.microsoft.com/office/drawing/2014/main" id="{5AD0F174-B4FE-4EEC-98DC-28F4D16B96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29" name="Line 15">
                  <a:extLst>
                    <a:ext uri="{FF2B5EF4-FFF2-40B4-BE49-F238E27FC236}">
                      <a16:creationId xmlns:a16="http://schemas.microsoft.com/office/drawing/2014/main" id="{69689F80-E90C-4DE6-B30B-8C870DA9AE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0" name="Line 16">
                  <a:extLst>
                    <a:ext uri="{FF2B5EF4-FFF2-40B4-BE49-F238E27FC236}">
                      <a16:creationId xmlns:a16="http://schemas.microsoft.com/office/drawing/2014/main" id="{A8F2CEFB-8158-4980-BB6C-DC7899EF88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1" name="Line 17">
                  <a:extLst>
                    <a:ext uri="{FF2B5EF4-FFF2-40B4-BE49-F238E27FC236}">
                      <a16:creationId xmlns:a16="http://schemas.microsoft.com/office/drawing/2014/main" id="{01E0EDBE-E150-45FB-9C22-F29BF7562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2" name="Line 18">
                  <a:extLst>
                    <a:ext uri="{FF2B5EF4-FFF2-40B4-BE49-F238E27FC236}">
                      <a16:creationId xmlns:a16="http://schemas.microsoft.com/office/drawing/2014/main" id="{734466C1-BF1F-428C-8770-0A416C1E7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3" name="Line 19">
                  <a:extLst>
                    <a:ext uri="{FF2B5EF4-FFF2-40B4-BE49-F238E27FC236}">
                      <a16:creationId xmlns:a16="http://schemas.microsoft.com/office/drawing/2014/main" id="{80A836AC-704D-45F1-9677-2EB2AF3B9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4" name="Line 20">
                  <a:extLst>
                    <a:ext uri="{FF2B5EF4-FFF2-40B4-BE49-F238E27FC236}">
                      <a16:creationId xmlns:a16="http://schemas.microsoft.com/office/drawing/2014/main" id="{7C3B2A97-2E59-460A-960A-9D1112EEC6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5" name="Line 21">
                  <a:extLst>
                    <a:ext uri="{FF2B5EF4-FFF2-40B4-BE49-F238E27FC236}">
                      <a16:creationId xmlns:a16="http://schemas.microsoft.com/office/drawing/2014/main" id="{D9D35B7B-C15B-411F-8323-48987DFA5F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16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6" name="Line 22">
                  <a:extLst>
                    <a:ext uri="{FF2B5EF4-FFF2-40B4-BE49-F238E27FC236}">
                      <a16:creationId xmlns:a16="http://schemas.microsoft.com/office/drawing/2014/main" id="{96999D32-05CD-4E40-8F0D-9F25130A6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7" name="Line 23">
                  <a:extLst>
                    <a:ext uri="{FF2B5EF4-FFF2-40B4-BE49-F238E27FC236}">
                      <a16:creationId xmlns:a16="http://schemas.microsoft.com/office/drawing/2014/main" id="{24E322C6-3699-4099-A7B6-5D91CD8A46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8" name="Line 24">
                  <a:extLst>
                    <a:ext uri="{FF2B5EF4-FFF2-40B4-BE49-F238E27FC236}">
                      <a16:creationId xmlns:a16="http://schemas.microsoft.com/office/drawing/2014/main" id="{50A595BE-7FBB-44C2-8986-E1783EA12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4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9" name="Line 25">
                  <a:extLst>
                    <a:ext uri="{FF2B5EF4-FFF2-40B4-BE49-F238E27FC236}">
                      <a16:creationId xmlns:a16="http://schemas.microsoft.com/office/drawing/2014/main" id="{70F33FA2-19F7-4E10-AA41-0FB41E7DB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0" name="Line 26">
                  <a:extLst>
                    <a:ext uri="{FF2B5EF4-FFF2-40B4-BE49-F238E27FC236}">
                      <a16:creationId xmlns:a16="http://schemas.microsoft.com/office/drawing/2014/main" id="{E39CD78A-4B5A-4C31-966E-DEC7ADAEC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1" name="Line 27">
                  <a:extLst>
                    <a:ext uri="{FF2B5EF4-FFF2-40B4-BE49-F238E27FC236}">
                      <a16:creationId xmlns:a16="http://schemas.microsoft.com/office/drawing/2014/main" id="{9257DF84-F5FF-49F6-BBDE-813569AEC2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160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2" name="Line 28">
                  <a:extLst>
                    <a:ext uri="{FF2B5EF4-FFF2-40B4-BE49-F238E27FC236}">
                      <a16:creationId xmlns:a16="http://schemas.microsoft.com/office/drawing/2014/main" id="{883F5230-8D9F-4447-B2E3-CA40AFC4B6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3" name="Line 29">
                  <a:extLst>
                    <a:ext uri="{FF2B5EF4-FFF2-40B4-BE49-F238E27FC236}">
                      <a16:creationId xmlns:a16="http://schemas.microsoft.com/office/drawing/2014/main" id="{9B45A50A-AF76-4730-8C86-330F2AE4B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2" y="2064"/>
                  <a:ext cx="33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4" name="Line 30">
                  <a:extLst>
                    <a:ext uri="{FF2B5EF4-FFF2-40B4-BE49-F238E27FC236}">
                      <a16:creationId xmlns:a16="http://schemas.microsoft.com/office/drawing/2014/main" id="{4268088D-4B2A-4C9B-8F73-8A09D38A4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2160"/>
                  <a:ext cx="57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5" name="Line 31">
                  <a:extLst>
                    <a:ext uri="{FF2B5EF4-FFF2-40B4-BE49-F238E27FC236}">
                      <a16:creationId xmlns:a16="http://schemas.microsoft.com/office/drawing/2014/main" id="{E53F9C54-571E-4E45-A57E-E245F61A69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04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6" name="Line 32">
                  <a:extLst>
                    <a:ext uri="{FF2B5EF4-FFF2-40B4-BE49-F238E27FC236}">
                      <a16:creationId xmlns:a16="http://schemas.microsoft.com/office/drawing/2014/main" id="{AB6E8675-C63C-4692-B9C5-076026C86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7" name="Line 33">
                  <a:extLst>
                    <a:ext uri="{FF2B5EF4-FFF2-40B4-BE49-F238E27FC236}">
                      <a16:creationId xmlns:a16="http://schemas.microsoft.com/office/drawing/2014/main" id="{6C1429B5-9247-4D58-B157-F57E2D383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8" name="Line 34">
                  <a:extLst>
                    <a:ext uri="{FF2B5EF4-FFF2-40B4-BE49-F238E27FC236}">
                      <a16:creationId xmlns:a16="http://schemas.microsoft.com/office/drawing/2014/main" id="{ED7071A7-89FB-482A-B924-BAA4A7400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160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9" name="Line 35">
                  <a:extLst>
                    <a:ext uri="{FF2B5EF4-FFF2-40B4-BE49-F238E27FC236}">
                      <a16:creationId xmlns:a16="http://schemas.microsoft.com/office/drawing/2014/main" id="{652849E1-A35D-40A6-8D29-900BD86B1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6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0" name="Line 36">
                  <a:extLst>
                    <a:ext uri="{FF2B5EF4-FFF2-40B4-BE49-F238E27FC236}">
                      <a16:creationId xmlns:a16="http://schemas.microsoft.com/office/drawing/2014/main" id="{C8AC081A-465F-4381-9A73-E19EC3B50F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1" name="Line 37">
                  <a:extLst>
                    <a:ext uri="{FF2B5EF4-FFF2-40B4-BE49-F238E27FC236}">
                      <a16:creationId xmlns:a16="http://schemas.microsoft.com/office/drawing/2014/main" id="{115FFF8F-B5FD-42AF-B3F3-4E438E6479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2" name="Line 38">
                  <a:extLst>
                    <a:ext uri="{FF2B5EF4-FFF2-40B4-BE49-F238E27FC236}">
                      <a16:creationId xmlns:a16="http://schemas.microsoft.com/office/drawing/2014/main" id="{438962C3-BD53-40EF-8F9E-D8C17B9136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160"/>
                  <a:ext cx="240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3" name="Line 39">
                  <a:extLst>
                    <a:ext uri="{FF2B5EF4-FFF2-40B4-BE49-F238E27FC236}">
                      <a16:creationId xmlns:a16="http://schemas.microsoft.com/office/drawing/2014/main" id="{3F1D2D8A-CE27-4D35-8512-61F33C7E0F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2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4" name="Line 40">
                  <a:extLst>
                    <a:ext uri="{FF2B5EF4-FFF2-40B4-BE49-F238E27FC236}">
                      <a16:creationId xmlns:a16="http://schemas.microsoft.com/office/drawing/2014/main" id="{55AB552A-3E3D-455F-8669-B761F335F9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2064"/>
                  <a:ext cx="96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5" name="Line 41">
                  <a:extLst>
                    <a:ext uri="{FF2B5EF4-FFF2-40B4-BE49-F238E27FC236}">
                      <a16:creationId xmlns:a16="http://schemas.microsoft.com/office/drawing/2014/main" id="{EDBE4C34-D484-46E3-983D-9D845BEB8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064"/>
                  <a:ext cx="0" cy="96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6" name="Line 42">
                  <a:extLst>
                    <a:ext uri="{FF2B5EF4-FFF2-40B4-BE49-F238E27FC236}">
                      <a16:creationId xmlns:a16="http://schemas.microsoft.com/office/drawing/2014/main" id="{3ECD6778-684F-497B-BC40-862DD7B4C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2160"/>
                  <a:ext cx="384" cy="0"/>
                </a:xfrm>
                <a:prstGeom prst="line">
                  <a:avLst/>
                </a:prstGeom>
                <a:noFill/>
                <a:ln w="12700" cap="sq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188463" name="Object 47">
            <a:extLst>
              <a:ext uri="{FF2B5EF4-FFF2-40B4-BE49-F238E27FC236}">
                <a16:creationId xmlns:a16="http://schemas.microsoft.com/office/drawing/2014/main" id="{15EA67D0-C8AC-4E01-8C59-409D55942B6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124075" y="2636838"/>
          <a:ext cx="2786063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公式" r:id="rId6" imgW="885937" imgH="209366" progId="Equation.3">
                  <p:embed/>
                </p:oleObj>
              </mc:Choice>
              <mc:Fallback>
                <p:oleObj name="公式" r:id="rId6" imgW="885937" imgH="20936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636838"/>
                        <a:ext cx="2786063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65" name="Rectangle 49">
            <a:extLst>
              <a:ext uri="{FF2B5EF4-FFF2-40B4-BE49-F238E27FC236}">
                <a16:creationId xmlns:a16="http://schemas.microsoft.com/office/drawing/2014/main" id="{F0FF72E2-7BFB-4248-A1F8-B8E09544C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997200"/>
            <a:ext cx="377983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细黑" panose="02010600040101010101" pitchFamily="2" charset="-122"/>
              </a:rPr>
              <a:t>伪距测量包含的误差</a:t>
            </a:r>
            <a:r>
              <a:rPr lang="en-US" altLang="zh-CN" sz="2400">
                <a:latin typeface="华文细黑" panose="0201060004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华文细黑" panose="02010600040101010101" pitchFamily="2" charset="-122"/>
              </a:rPr>
              <a:t>1</a:t>
            </a:r>
            <a:r>
              <a:rPr lang="zh-CN" altLang="en-US" sz="2400">
                <a:latin typeface="华文细黑" panose="02010600040101010101" pitchFamily="2" charset="-122"/>
              </a:rPr>
              <a:t>、卫星钟、接收机钟误差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华文细黑" panose="02010600040101010101" pitchFamily="2" charset="-122"/>
              </a:rPr>
              <a:t>2</a:t>
            </a:r>
            <a:r>
              <a:rPr lang="zh-CN" altLang="en-US" sz="2400">
                <a:latin typeface="华文细黑" panose="02010600040101010101" pitchFamily="2" charset="-122"/>
              </a:rPr>
              <a:t>、对流层、电离层延迟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latin typeface="华文细黑" panose="02010600040101010101" pitchFamily="2" charset="-122"/>
            </a:endParaRPr>
          </a:p>
        </p:txBody>
      </p:sp>
      <p:graphicFrame>
        <p:nvGraphicFramePr>
          <p:cNvPr id="188466" name="Object 50">
            <a:extLst>
              <a:ext uri="{FF2B5EF4-FFF2-40B4-BE49-F238E27FC236}">
                <a16:creationId xmlns:a16="http://schemas.microsoft.com/office/drawing/2014/main" id="{174E2BEF-D1C5-4355-BBB0-CB8918DD0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581525"/>
          <a:ext cx="2786063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公式" r:id="rId8" imgW="1123843" imgH="438071" progId="Equation.3">
                  <p:embed/>
                </p:oleObj>
              </mc:Choice>
              <mc:Fallback>
                <p:oleObj name="公式" r:id="rId8" imgW="1123843" imgH="438071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581525"/>
                        <a:ext cx="2786063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68" name="AutoShape 52">
            <a:hlinkClick r:id="rId10" action="ppaction://hlinksldjump"/>
            <a:extLst>
              <a:ext uri="{FF2B5EF4-FFF2-40B4-BE49-F238E27FC236}">
                <a16:creationId xmlns:a16="http://schemas.microsoft.com/office/drawing/2014/main" id="{A38E1CA2-AD28-452D-BCB4-FD17A5F8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5734050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13993 0.36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8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1884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188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188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8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8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8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65" grpId="0"/>
      <p:bldP spid="1884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D1365D9-9C8C-4C22-86D7-8BFF61E3DCB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伪距与星站几何距离关系</a:t>
            </a:r>
          </a:p>
        </p:txBody>
      </p:sp>
      <p:graphicFrame>
        <p:nvGraphicFramePr>
          <p:cNvPr id="194564" name="Object 4">
            <a:extLst>
              <a:ext uri="{FF2B5EF4-FFF2-40B4-BE49-F238E27FC236}">
                <a16:creationId xmlns:a16="http://schemas.microsoft.com/office/drawing/2014/main" id="{80F372A4-D61C-42BE-A17B-E2E0CE9CD148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2484438" y="5016500"/>
          <a:ext cx="6408737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公式" r:id="rId3" imgW="2200105" imgH="466659" progId="Equation.3">
                  <p:embed/>
                </p:oleObj>
              </mc:Choice>
              <mc:Fallback>
                <p:oleObj name="公式" r:id="rId3" imgW="2200105" imgH="4666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016500"/>
                        <a:ext cx="6408737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0" name="Group 16">
            <a:extLst>
              <a:ext uri="{FF2B5EF4-FFF2-40B4-BE49-F238E27FC236}">
                <a16:creationId xmlns:a16="http://schemas.microsoft.com/office/drawing/2014/main" id="{DF2E6FB8-7367-4F81-AE54-7368369622DA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773238"/>
            <a:ext cx="2016125" cy="4608512"/>
            <a:chOff x="113" y="845"/>
            <a:chExt cx="1623" cy="3158"/>
          </a:xfrm>
        </p:grpSpPr>
        <p:grpSp>
          <p:nvGrpSpPr>
            <p:cNvPr id="14345" name="Group 6">
              <a:extLst>
                <a:ext uri="{FF2B5EF4-FFF2-40B4-BE49-F238E27FC236}">
                  <a16:creationId xmlns:a16="http://schemas.microsoft.com/office/drawing/2014/main" id="{B4912B0D-1B2F-480A-A00E-A58EDAF9F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845"/>
              <a:ext cx="1623" cy="3158"/>
              <a:chOff x="113" y="845"/>
              <a:chExt cx="1623" cy="3158"/>
            </a:xfrm>
          </p:grpSpPr>
          <p:graphicFrame>
            <p:nvGraphicFramePr>
              <p:cNvPr id="14348" name="Object 7">
                <a:extLst>
                  <a:ext uri="{FF2B5EF4-FFF2-40B4-BE49-F238E27FC236}">
                    <a16:creationId xmlns:a16="http://schemas.microsoft.com/office/drawing/2014/main" id="{B1B5F2AE-B39D-4FDA-87CB-708AFEF26B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" y="845"/>
              <a:ext cx="39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56" name="Photo Editor 照片" r:id="rId5" imgW="3802710" imgH="4397121" progId="MSPhotoEd.3">
                      <p:embed/>
                    </p:oleObj>
                  </mc:Choice>
                  <mc:Fallback>
                    <p:oleObj name="Photo Editor 照片" r:id="rId5" imgW="3802710" imgH="4397121" progId="MSPhotoEd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845"/>
                            <a:ext cx="39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4349" name="Picture 8" descr="5700gps">
                <a:extLst>
                  <a:ext uri="{FF2B5EF4-FFF2-40B4-BE49-F238E27FC236}">
                    <a16:creationId xmlns:a16="http://schemas.microsoft.com/office/drawing/2014/main" id="{C5CC6403-EDC9-406B-9DFE-29E4A6789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3521"/>
                <a:ext cx="444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346" name="Line 9">
              <a:extLst>
                <a:ext uri="{FF2B5EF4-FFF2-40B4-BE49-F238E27FC236}">
                  <a16:creationId xmlns:a16="http://schemas.microsoft.com/office/drawing/2014/main" id="{AC6AA7E4-2E14-4195-B0D3-48270DF53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117"/>
              <a:ext cx="1134" cy="2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7" name="Freeform 11">
              <a:extLst>
                <a:ext uri="{FF2B5EF4-FFF2-40B4-BE49-F238E27FC236}">
                  <a16:creationId xmlns:a16="http://schemas.microsoft.com/office/drawing/2014/main" id="{994EC9E5-9C5E-4EA1-B79E-A591F348D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1162"/>
              <a:ext cx="1043" cy="2359"/>
            </a:xfrm>
            <a:custGeom>
              <a:avLst/>
              <a:gdLst>
                <a:gd name="T0" fmla="*/ 0 w 1043"/>
                <a:gd name="T1" fmla="*/ 0 h 2359"/>
                <a:gd name="T2" fmla="*/ 499 w 1043"/>
                <a:gd name="T3" fmla="*/ 1043 h 2359"/>
                <a:gd name="T4" fmla="*/ 453 w 1043"/>
                <a:gd name="T5" fmla="*/ 1316 h 2359"/>
                <a:gd name="T6" fmla="*/ 1043 w 1043"/>
                <a:gd name="T7" fmla="*/ 2359 h 23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3" h="2359">
                  <a:moveTo>
                    <a:pt x="0" y="0"/>
                  </a:moveTo>
                  <a:lnTo>
                    <a:pt x="499" y="1043"/>
                  </a:lnTo>
                  <a:lnTo>
                    <a:pt x="453" y="1316"/>
                  </a:lnTo>
                  <a:lnTo>
                    <a:pt x="1043" y="2359"/>
                  </a:lnTo>
                </a:path>
              </a:pathLst>
            </a:custGeom>
            <a:noFill/>
            <a:ln w="317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94577" name="Object 17">
            <a:extLst>
              <a:ext uri="{FF2B5EF4-FFF2-40B4-BE49-F238E27FC236}">
                <a16:creationId xmlns:a16="http://schemas.microsoft.com/office/drawing/2014/main" id="{C9A259AE-AD01-40B4-B989-9CB490535D9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268538" y="3889375"/>
          <a:ext cx="3527425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公式" r:id="rId8" imgW="1476281" imgH="466659" progId="Equation.3">
                  <p:embed/>
                </p:oleObj>
              </mc:Choice>
              <mc:Fallback>
                <p:oleObj name="公式" r:id="rId8" imgW="1476281" imgH="46665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889375"/>
                        <a:ext cx="3527425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1" name="Object 21">
            <a:extLst>
              <a:ext uri="{FF2B5EF4-FFF2-40B4-BE49-F238E27FC236}">
                <a16:creationId xmlns:a16="http://schemas.microsoft.com/office/drawing/2014/main" id="{15B8FC21-7734-43F5-97EC-45BBB2CA1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1628775"/>
          <a:ext cx="23050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公式" r:id="rId10" imgW="1152476" imgH="466659" progId="Equation.3">
                  <p:embed/>
                </p:oleObj>
              </mc:Choice>
              <mc:Fallback>
                <p:oleObj name="公式" r:id="rId10" imgW="1152476" imgH="46665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628775"/>
                        <a:ext cx="230505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3" name="Object 23">
            <a:extLst>
              <a:ext uri="{FF2B5EF4-FFF2-40B4-BE49-F238E27FC236}">
                <a16:creationId xmlns:a16="http://schemas.microsoft.com/office/drawing/2014/main" id="{0C70CF9D-D29A-45DF-97A5-376590CCAA18}"/>
              </a:ext>
            </a:extLst>
          </p:cNvPr>
          <p:cNvGraphicFramePr>
            <a:graphicFrameLocks noChangeAspect="1"/>
          </p:cNvGraphicFramePr>
          <p:nvPr>
            <p:ph sz="quarter" idx="4"/>
          </p:nvPr>
        </p:nvGraphicFramePr>
        <p:xfrm>
          <a:off x="3132138" y="2684463"/>
          <a:ext cx="5761037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公式" r:id="rId12" imgW="2448117" imgH="466659" progId="Equation.3">
                  <p:embed/>
                </p:oleObj>
              </mc:Choice>
              <mc:Fallback>
                <p:oleObj name="公式" r:id="rId12" imgW="2448117" imgH="46665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684463"/>
                        <a:ext cx="5761037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85" name="AutoShape 25">
            <a:hlinkClick r:id="rId14" action="ppaction://hlinksldjump"/>
            <a:extLst>
              <a:ext uri="{FF2B5EF4-FFF2-40B4-BE49-F238E27FC236}">
                <a16:creationId xmlns:a16="http://schemas.microsoft.com/office/drawing/2014/main" id="{1F305D57-1A10-4F2C-A0F6-0DEFF482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5FE2D27-B17A-4BBE-986B-EF6F91341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伪距定位观测方程</a:t>
            </a:r>
          </a:p>
        </p:txBody>
      </p:sp>
      <p:graphicFrame>
        <p:nvGraphicFramePr>
          <p:cNvPr id="200708" name="Object 4">
            <a:extLst>
              <a:ext uri="{FF2B5EF4-FFF2-40B4-BE49-F238E27FC236}">
                <a16:creationId xmlns:a16="http://schemas.microsoft.com/office/drawing/2014/main" id="{D0BE78B3-16AD-46A3-90FA-6EF5311240F0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1476375" y="1844675"/>
          <a:ext cx="6983413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公式" r:id="rId3" imgW="2314637" imgH="485578" progId="Equation.3">
                  <p:embed/>
                </p:oleObj>
              </mc:Choice>
              <mc:Fallback>
                <p:oleObj name="公式" r:id="rId3" imgW="2314637" imgH="48557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844675"/>
                        <a:ext cx="6983413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10" name="Text Box 6">
            <a:extLst>
              <a:ext uri="{FF2B5EF4-FFF2-40B4-BE49-F238E27FC236}">
                <a16:creationId xmlns:a16="http://schemas.microsoft.com/office/drawing/2014/main" id="{CB3BEA16-E9C8-479C-8FAA-049055D8C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573463"/>
            <a:ext cx="2232025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chemeClr val="tx1"/>
                </a:solidFill>
                <a:ea typeface="宋体" panose="02010600030101010101" pitchFamily="2" charset="-122"/>
              </a:rPr>
              <a:t>j</a:t>
            </a:r>
            <a:r>
              <a:rPr lang="zh-CN" altLang="en-US" sz="2400" b="0">
                <a:solidFill>
                  <a:schemeClr val="tx1"/>
                </a:solidFill>
                <a:ea typeface="宋体" panose="02010600030101010101" pitchFamily="2" charset="-122"/>
              </a:rPr>
              <a:t>表示卫星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0">
                <a:solidFill>
                  <a:schemeClr val="tx1"/>
                </a:solidFill>
                <a:ea typeface="宋体" panose="02010600030101010101" pitchFamily="2" charset="-122"/>
              </a:rPr>
              <a:t>k</a:t>
            </a:r>
            <a:r>
              <a:rPr lang="zh-CN" altLang="en-US" sz="2400" b="0">
                <a:solidFill>
                  <a:schemeClr val="tx1"/>
                </a:solidFill>
                <a:ea typeface="宋体" panose="02010600030101010101" pitchFamily="2" charset="-122"/>
              </a:rPr>
              <a:t>表示接收机</a:t>
            </a:r>
          </a:p>
        </p:txBody>
      </p:sp>
      <p:grpSp>
        <p:nvGrpSpPr>
          <p:cNvPr id="15365" name="Group 7">
            <a:extLst>
              <a:ext uri="{FF2B5EF4-FFF2-40B4-BE49-F238E27FC236}">
                <a16:creationId xmlns:a16="http://schemas.microsoft.com/office/drawing/2014/main" id="{13346E5F-4AF7-4AB1-A586-DD82FBC393F6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773238"/>
            <a:ext cx="2016125" cy="4608512"/>
            <a:chOff x="113" y="845"/>
            <a:chExt cx="1623" cy="3158"/>
          </a:xfrm>
        </p:grpSpPr>
        <p:grpSp>
          <p:nvGrpSpPr>
            <p:cNvPr id="15368" name="Group 8">
              <a:extLst>
                <a:ext uri="{FF2B5EF4-FFF2-40B4-BE49-F238E27FC236}">
                  <a16:creationId xmlns:a16="http://schemas.microsoft.com/office/drawing/2014/main" id="{D90EEB0E-5122-4B6C-9BF2-D38E8AEFF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845"/>
              <a:ext cx="1623" cy="3158"/>
              <a:chOff x="113" y="845"/>
              <a:chExt cx="1623" cy="3158"/>
            </a:xfrm>
          </p:grpSpPr>
          <p:graphicFrame>
            <p:nvGraphicFramePr>
              <p:cNvPr id="15371" name="Object 9">
                <a:extLst>
                  <a:ext uri="{FF2B5EF4-FFF2-40B4-BE49-F238E27FC236}">
                    <a16:creationId xmlns:a16="http://schemas.microsoft.com/office/drawing/2014/main" id="{943B8471-1DC7-46CA-BBD3-D24A5FDDEC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" y="845"/>
              <a:ext cx="392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76" name="Photo Editor 照片" r:id="rId5" imgW="3802710" imgH="4397121" progId="MSPhotoEd.3">
                      <p:embed/>
                    </p:oleObj>
                  </mc:Choice>
                  <mc:Fallback>
                    <p:oleObj name="Photo Editor 照片" r:id="rId5" imgW="3802710" imgH="4397121" progId="MSPhotoEd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845"/>
                            <a:ext cx="392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5372" name="Picture 10" descr="5700gps">
                <a:extLst>
                  <a:ext uri="{FF2B5EF4-FFF2-40B4-BE49-F238E27FC236}">
                    <a16:creationId xmlns:a16="http://schemas.microsoft.com/office/drawing/2014/main" id="{1D19A9C9-D036-4CDF-B610-B343B5E96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" y="3521"/>
                <a:ext cx="444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369" name="Line 11">
              <a:extLst>
                <a:ext uri="{FF2B5EF4-FFF2-40B4-BE49-F238E27FC236}">
                  <a16:creationId xmlns:a16="http://schemas.microsoft.com/office/drawing/2014/main" id="{19AD355C-040C-4273-95D1-36C774643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117"/>
              <a:ext cx="1134" cy="2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Freeform 12">
              <a:extLst>
                <a:ext uri="{FF2B5EF4-FFF2-40B4-BE49-F238E27FC236}">
                  <a16:creationId xmlns:a16="http://schemas.microsoft.com/office/drawing/2014/main" id="{7AF9228F-F424-4304-B6B1-28183A91E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" y="1162"/>
              <a:ext cx="1043" cy="2359"/>
            </a:xfrm>
            <a:custGeom>
              <a:avLst/>
              <a:gdLst>
                <a:gd name="T0" fmla="*/ 0 w 1043"/>
                <a:gd name="T1" fmla="*/ 0 h 2359"/>
                <a:gd name="T2" fmla="*/ 499 w 1043"/>
                <a:gd name="T3" fmla="*/ 1043 h 2359"/>
                <a:gd name="T4" fmla="*/ 453 w 1043"/>
                <a:gd name="T5" fmla="*/ 1316 h 2359"/>
                <a:gd name="T6" fmla="*/ 1043 w 1043"/>
                <a:gd name="T7" fmla="*/ 2359 h 23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3" h="2359">
                  <a:moveTo>
                    <a:pt x="0" y="0"/>
                  </a:moveTo>
                  <a:lnTo>
                    <a:pt x="499" y="1043"/>
                  </a:lnTo>
                  <a:lnTo>
                    <a:pt x="453" y="1316"/>
                  </a:lnTo>
                  <a:lnTo>
                    <a:pt x="1043" y="2359"/>
                  </a:lnTo>
                </a:path>
              </a:pathLst>
            </a:custGeom>
            <a:noFill/>
            <a:ln w="3175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0717" name="Text Box 13">
            <a:extLst>
              <a:ext uri="{FF2B5EF4-FFF2-40B4-BE49-F238E27FC236}">
                <a16:creationId xmlns:a16="http://schemas.microsoft.com/office/drawing/2014/main" id="{113463AA-BF55-439C-8665-3B75973CB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084763"/>
            <a:ext cx="57610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</a:rPr>
              <a:t>共有四个未知数，需要列出四个观测方程。需要同时观测到四颗卫星的信号</a:t>
            </a:r>
          </a:p>
        </p:txBody>
      </p:sp>
      <p:sp>
        <p:nvSpPr>
          <p:cNvPr id="200718" name="AutoShape 14">
            <a:hlinkClick r:id="rId8" action="ppaction://hlinksldjump"/>
            <a:extLst>
              <a:ext uri="{FF2B5EF4-FFF2-40B4-BE49-F238E27FC236}">
                <a16:creationId xmlns:a16="http://schemas.microsoft.com/office/drawing/2014/main" id="{86E8B158-9C51-42F4-889B-EA45868B9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/>
      <p:bldP spid="200717" grpId="0"/>
      <p:bldP spid="2007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E47A2A2-3F32-4DA2-AC98-8A7E4F7B9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伪距测量</a:t>
            </a:r>
          </a:p>
        </p:txBody>
      </p:sp>
      <p:graphicFrame>
        <p:nvGraphicFramePr>
          <p:cNvPr id="16387" name="Object 6">
            <a:extLst>
              <a:ext uri="{FF2B5EF4-FFF2-40B4-BE49-F238E27FC236}">
                <a16:creationId xmlns:a16="http://schemas.microsoft.com/office/drawing/2014/main" id="{0051954F-8F8F-48F1-A192-3D6DBF0C23CE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2940050" y="3783013"/>
          <a:ext cx="31448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公式" r:id="rId3" imgW="885937" imgH="209366" progId="Equation.3">
                  <p:embed/>
                </p:oleObj>
              </mc:Choice>
              <mc:Fallback>
                <p:oleObj name="公式" r:id="rId3" imgW="885937" imgH="20936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3783013"/>
                        <a:ext cx="31448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2756" name="Picture 4" descr="bitsanim">
            <a:extLst>
              <a:ext uri="{FF2B5EF4-FFF2-40B4-BE49-F238E27FC236}">
                <a16:creationId xmlns:a16="http://schemas.microsoft.com/office/drawing/2014/main" id="{DA3B0B1F-EFF2-41C1-B0E2-70E81FC226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005263"/>
            <a:ext cx="69834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pr_meas">
            <a:extLst>
              <a:ext uri="{FF2B5EF4-FFF2-40B4-BE49-F238E27FC236}">
                <a16:creationId xmlns:a16="http://schemas.microsoft.com/office/drawing/2014/main" id="{18218496-F354-4680-85FC-B448B20D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28775"/>
            <a:ext cx="6789738" cy="2103438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8">
            <a:extLst>
              <a:ext uri="{FF2B5EF4-FFF2-40B4-BE49-F238E27FC236}">
                <a16:creationId xmlns:a16="http://schemas.microsoft.com/office/drawing/2014/main" id="{79BEF3A9-322E-4FDD-9EDA-21B58A1BA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1773238"/>
            <a:ext cx="172878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卫星测距码</a:t>
            </a:r>
          </a:p>
        </p:txBody>
      </p:sp>
      <p:sp>
        <p:nvSpPr>
          <p:cNvPr id="16391" name="Text Box 9">
            <a:extLst>
              <a:ext uri="{FF2B5EF4-FFF2-40B4-BE49-F238E27FC236}">
                <a16:creationId xmlns:a16="http://schemas.microsoft.com/office/drawing/2014/main" id="{1305BD92-B0E0-4649-8A1A-5FD1A6CC2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781300"/>
            <a:ext cx="15113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复制码</a:t>
            </a:r>
          </a:p>
        </p:txBody>
      </p:sp>
      <p:sp>
        <p:nvSpPr>
          <p:cNvPr id="202762" name="Text Box 10">
            <a:extLst>
              <a:ext uri="{FF2B5EF4-FFF2-40B4-BE49-F238E27FC236}">
                <a16:creationId xmlns:a16="http://schemas.microsoft.com/office/drawing/2014/main" id="{6DC0E222-BF8D-4B08-A605-3551AFA4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4941888"/>
            <a:ext cx="136683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相关处理</a:t>
            </a:r>
          </a:p>
        </p:txBody>
      </p:sp>
      <p:sp>
        <p:nvSpPr>
          <p:cNvPr id="202763" name="Text Box 11">
            <a:extLst>
              <a:ext uri="{FF2B5EF4-FFF2-40B4-BE49-F238E27FC236}">
                <a16:creationId xmlns:a16="http://schemas.microsoft.com/office/drawing/2014/main" id="{B1C184B0-2797-4B73-8A3B-652A09D2A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734050"/>
            <a:ext cx="532923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b="0">
                <a:solidFill>
                  <a:schemeClr val="tx1"/>
                </a:solidFill>
              </a:rPr>
              <a:t>对复制码进行延迟</a:t>
            </a:r>
            <a:endParaRPr lang="en-US" altLang="zh-CN" sz="2100" b="0">
              <a:solidFill>
                <a:schemeClr val="tx1"/>
              </a:solidFill>
            </a:endParaRPr>
          </a:p>
        </p:txBody>
      </p:sp>
      <p:graphicFrame>
        <p:nvGraphicFramePr>
          <p:cNvPr id="202764" name="Object 12">
            <a:extLst>
              <a:ext uri="{FF2B5EF4-FFF2-40B4-BE49-F238E27FC236}">
                <a16:creationId xmlns:a16="http://schemas.microsoft.com/office/drawing/2014/main" id="{DDAF818D-74A7-440D-8F59-35A1BF35A75F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140200" y="5661025"/>
          <a:ext cx="347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公式" r:id="rId7" imgW="123795" imgH="180778" progId="Equation.3">
                  <p:embed/>
                </p:oleObj>
              </mc:Choice>
              <mc:Fallback>
                <p:oleObj name="公式" r:id="rId7" imgW="123795" imgH="18077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661025"/>
                        <a:ext cx="3476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6" name="AutoShape 14">
            <a:hlinkClick r:id="rId9" action="ppaction://hlinksldjump"/>
            <a:extLst>
              <a:ext uri="{FF2B5EF4-FFF2-40B4-BE49-F238E27FC236}">
                <a16:creationId xmlns:a16="http://schemas.microsoft.com/office/drawing/2014/main" id="{751295FA-2891-438C-AC4A-1AAC4764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0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0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2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2" grpId="0"/>
      <p:bldP spid="202763" grpId="0"/>
      <p:bldP spid="2027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B630009-9B07-496F-A640-C2702CEBC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0">
                <a:solidFill>
                  <a:schemeClr val="tx1"/>
                </a:solidFill>
                <a:ea typeface="隶书" panose="02010509060101010101" pitchFamily="49" charset="-122"/>
              </a:rPr>
              <a:t>伪距法定位的特点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C41C9D00-4AC7-4FD7-8060-B8C6945D5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696200" cy="46482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b="0">
                <a:solidFill>
                  <a:schemeClr val="tx1"/>
                </a:solidFill>
              </a:rPr>
              <a:t>观测量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800" b="0">
                <a:solidFill>
                  <a:schemeClr val="tx1"/>
                </a:solidFill>
              </a:rPr>
              <a:t>C/A</a:t>
            </a:r>
            <a:r>
              <a:rPr lang="zh-CN" altLang="en-US" sz="2800" b="0">
                <a:solidFill>
                  <a:schemeClr val="tx1"/>
                </a:solidFill>
              </a:rPr>
              <a:t>码伪距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800" b="0">
                <a:solidFill>
                  <a:schemeClr val="tx1"/>
                </a:solidFill>
              </a:rPr>
              <a:t>P</a:t>
            </a:r>
            <a:r>
              <a:rPr lang="zh-CN" altLang="en-US" sz="2800" b="0">
                <a:solidFill>
                  <a:schemeClr val="tx1"/>
                </a:solidFill>
              </a:rPr>
              <a:t>码伪距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500" b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3100" b="0">
                <a:solidFill>
                  <a:schemeClr val="tx1"/>
                </a:solidFill>
              </a:rPr>
              <a:t>特点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b="0">
                <a:solidFill>
                  <a:schemeClr val="tx1"/>
                </a:solidFill>
                <a:ea typeface="华文细黑" panose="02010600040101010101" pitchFamily="2" charset="-122"/>
              </a:rPr>
              <a:t>定位精度较低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200" b="0">
                <a:solidFill>
                  <a:schemeClr val="tx1"/>
                </a:solidFill>
                <a:ea typeface="华文细黑" panose="02010600040101010101" pitchFamily="2" charset="-122"/>
              </a:rPr>
              <a:t>C/A</a:t>
            </a:r>
            <a:r>
              <a:rPr lang="zh-CN" altLang="en-US" sz="2200" b="0">
                <a:solidFill>
                  <a:schemeClr val="tx1"/>
                </a:solidFill>
                <a:ea typeface="华文细黑" panose="02010600040101010101" pitchFamily="2" charset="-122"/>
              </a:rPr>
              <a:t>码</a:t>
            </a:r>
            <a:r>
              <a:rPr lang="en-US" altLang="zh-CN" sz="2200" b="0">
                <a:solidFill>
                  <a:schemeClr val="tx1"/>
                </a:solidFill>
                <a:ea typeface="华文细黑" panose="02010600040101010101" pitchFamily="2" charset="-122"/>
              </a:rPr>
              <a:t>:20-30m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sz="2200" b="0">
                <a:solidFill>
                  <a:schemeClr val="tx1"/>
                </a:solidFill>
                <a:ea typeface="华文细黑" panose="02010600040101010101" pitchFamily="2" charset="-122"/>
              </a:rPr>
              <a:t>P</a:t>
            </a:r>
            <a:r>
              <a:rPr lang="zh-CN" altLang="en-US" sz="2200" b="0">
                <a:solidFill>
                  <a:schemeClr val="tx1"/>
                </a:solidFill>
                <a:ea typeface="华文细黑" panose="02010600040101010101" pitchFamily="2" charset="-122"/>
              </a:rPr>
              <a:t>码</a:t>
            </a:r>
            <a:r>
              <a:rPr lang="en-US" altLang="zh-CN" sz="2200" b="0">
                <a:solidFill>
                  <a:schemeClr val="tx1"/>
                </a:solidFill>
                <a:ea typeface="华文细黑" panose="02010600040101010101" pitchFamily="2" charset="-122"/>
              </a:rPr>
              <a:t>:10m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 b="0">
                <a:solidFill>
                  <a:schemeClr val="tx1"/>
                </a:solidFill>
                <a:ea typeface="华文细黑" panose="02010600040101010101" pitchFamily="2" charset="-122"/>
              </a:rPr>
              <a:t>定位速度快，实时定位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200" b="0">
                <a:solidFill>
                  <a:schemeClr val="bg1"/>
                </a:solidFill>
                <a:ea typeface="华文细黑" panose="02010600040101010101" pitchFamily="2" charset="-122"/>
              </a:rPr>
              <a:t>精度高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zh-CN" sz="2200" b="0">
              <a:solidFill>
                <a:schemeClr val="tx1"/>
              </a:solidFill>
              <a:ea typeface="华文细黑" panose="02010600040101010101" pitchFamily="2" charset="-122"/>
            </a:endParaRPr>
          </a:p>
        </p:txBody>
      </p:sp>
      <p:sp>
        <p:nvSpPr>
          <p:cNvPr id="92169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id="{4C46A93B-9C99-4D3C-8EBA-5F38754F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89B102A-8945-4A6F-862A-675A7D088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伪距单点定位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40D4650D-051F-4396-9AAE-B9EB811D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12875"/>
            <a:ext cx="467995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853" name="Object 5">
            <a:extLst>
              <a:ext uri="{FF2B5EF4-FFF2-40B4-BE49-F238E27FC236}">
                <a16:creationId xmlns:a16="http://schemas.microsoft.com/office/drawing/2014/main" id="{5DCB9D73-E33D-44B8-9493-6F1BDC4746C7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395288" y="4508500"/>
          <a:ext cx="60483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公式" r:id="rId4" imgW="2314637" imgH="485578" progId="Equation.3">
                  <p:embed/>
                </p:oleObj>
              </mc:Choice>
              <mc:Fallback>
                <p:oleObj name="公式" r:id="rId4" imgW="2314637" imgH="48557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08500"/>
                        <a:ext cx="604837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5" name="Rectangle 7">
            <a:extLst>
              <a:ext uri="{FF2B5EF4-FFF2-40B4-BE49-F238E27FC236}">
                <a16:creationId xmlns:a16="http://schemas.microsoft.com/office/drawing/2014/main" id="{802ECA1B-0E1F-4D0E-A409-155F25398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5157788"/>
            <a:ext cx="2016125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6856" name="Rectangle 8">
            <a:extLst>
              <a:ext uri="{FF2B5EF4-FFF2-40B4-BE49-F238E27FC236}">
                <a16:creationId xmlns:a16="http://schemas.microsoft.com/office/drawing/2014/main" id="{1AC66A2E-0950-4E3E-816C-13CAE6BF6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157788"/>
            <a:ext cx="1512888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06857" name="Text Box 9">
            <a:extLst>
              <a:ext uri="{FF2B5EF4-FFF2-40B4-BE49-F238E27FC236}">
                <a16:creationId xmlns:a16="http://schemas.microsoft.com/office/drawing/2014/main" id="{5E635949-0EDB-4A1C-A9A2-60BBDFBF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876925"/>
            <a:ext cx="1871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0">
                <a:solidFill>
                  <a:schemeClr val="tx1"/>
                </a:solidFill>
                <a:ea typeface="宋体" panose="02010600030101010101" pitchFamily="2" charset="-122"/>
              </a:rPr>
              <a:t>观测数据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  <p:bldP spid="206856" grpId="0" animBg="1"/>
      <p:bldP spid="2068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2AE081D-9431-43EE-844A-EE059009E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伪距单点定位解算数据</a:t>
            </a:r>
            <a:endParaRPr lang="en-US" altLang="zh-CN"/>
          </a:p>
        </p:txBody>
      </p:sp>
      <p:graphicFrame>
        <p:nvGraphicFramePr>
          <p:cNvPr id="210051" name="Group 131">
            <a:extLst>
              <a:ext uri="{FF2B5EF4-FFF2-40B4-BE49-F238E27FC236}">
                <a16:creationId xmlns:a16="http://schemas.microsoft.com/office/drawing/2014/main" id="{B6B3D898-655D-41D4-A9ED-C4CCB263E9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" y="1557338"/>
          <a:ext cx="9012238" cy="4818062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6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卫星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伪距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(m)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卫星位置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X(m)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Y(m)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Z(m)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20557914.697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12647356.002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2320891.826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2119653.752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24153634.807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11304741.359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10538349.009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21625701.577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24710789.398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15788657.769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11652778.090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18134569.384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23876157.894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13086596.030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23006463.946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1861379.281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20798532.362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8704397.326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13911425.858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20511429.993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22016161.749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22673098.379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9676443.495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9899119.149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21245751.596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1683778.276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22085682.088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14905015.414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22894552.930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-2908158.473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23959863.832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华文细黑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defRPr sz="24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 b="1">
                          <a:solidFill>
                            <a:schemeClr val="tx2"/>
                          </a:solidFill>
                          <a:latin typeface="Arial" charset="0"/>
                          <a:ea typeface="华文细黑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b="1">
                          <a:solidFill>
                            <a:schemeClr val="tx2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-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10960196.90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0052" name="AutoShape 132">
            <a:hlinkClick r:id="rId2" action="ppaction://hlinksldjump"/>
            <a:extLst>
              <a:ext uri="{FF2B5EF4-FFF2-40B4-BE49-F238E27FC236}">
                <a16:creationId xmlns:a16="http://schemas.microsoft.com/office/drawing/2014/main" id="{F87D5081-3FE4-4D4B-BB67-F421FCE84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0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BA91ABA-0043-432B-AFBE-503900493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星站距离</a:t>
            </a:r>
            <a:r>
              <a:rPr lang="en-US" altLang="zh-CN"/>
              <a:t>—</a:t>
            </a:r>
            <a:r>
              <a:rPr lang="zh-CN" altLang="en-US"/>
              <a:t>载波相位测量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7ACBC81-7338-449C-8A96-931472755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16238" y="1557338"/>
            <a:ext cx="5832475" cy="4751387"/>
          </a:xfrm>
        </p:spPr>
        <p:txBody>
          <a:bodyPr/>
          <a:lstStyle/>
          <a:p>
            <a:pPr eaLnBrk="1" hangingPunct="1"/>
            <a:r>
              <a:rPr lang="en-US" altLang="zh-CN">
                <a:hlinkClick r:id="rId2" action="ppaction://hlinksldjump"/>
              </a:rPr>
              <a:t>GPS</a:t>
            </a:r>
            <a:r>
              <a:rPr lang="zh-CN" altLang="en-US">
                <a:hlinkClick r:id="rId2" action="ppaction://hlinksldjump"/>
              </a:rPr>
              <a:t>信号的组成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3" action="ppaction://hlinksldjump"/>
              </a:rPr>
              <a:t>重建载波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4" action="ppaction://hlinksldjump"/>
              </a:rPr>
              <a:t>载波相位测量原理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5" action="ppaction://hlinksldjump"/>
              </a:rPr>
              <a:t>载波相位观测需要解决的问题</a:t>
            </a:r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6" action="ppaction://hlinksldjump"/>
              </a:rPr>
              <a:t>载波相位测量的特点</a:t>
            </a:r>
            <a:endParaRPr lang="zh-CN" altLang="en-US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7217678-522B-40F5-818A-9B664912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28590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400" name="AutoShape 576">
            <a:hlinkClick r:id="rId8" action="ppaction://hlinksldjump"/>
            <a:extLst>
              <a:ext uri="{FF2B5EF4-FFF2-40B4-BE49-F238E27FC236}">
                <a16:creationId xmlns:a16="http://schemas.microsoft.com/office/drawing/2014/main" id="{F92FBFF1-7386-449F-9A3F-4511FDC2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>
            <a:extLst>
              <a:ext uri="{FF2B5EF4-FFF2-40B4-BE49-F238E27FC236}">
                <a16:creationId xmlns:a16="http://schemas.microsoft.com/office/drawing/2014/main" id="{31C362DC-EB1B-40D1-86C9-A9DDCBE4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7400"/>
            <a:ext cx="9144000" cy="426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CBA9D58-F16C-4FA7-832B-172ED4CDB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GPS</a:t>
            </a:r>
            <a:r>
              <a:rPr lang="zh-CN" altLang="en-US"/>
              <a:t>信号的组成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CCAF264-FBF5-4C52-A68F-A40629222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010400" cy="609600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  <p:graphicFrame>
        <p:nvGraphicFramePr>
          <p:cNvPr id="22533" name="Object 4">
            <a:extLst>
              <a:ext uri="{FF2B5EF4-FFF2-40B4-BE49-F238E27FC236}">
                <a16:creationId xmlns:a16="http://schemas.microsoft.com/office/drawing/2014/main" id="{B0789055-12AF-4A6F-BF04-1A7223CEB9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752600"/>
          <a:ext cx="6400800" cy="46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Image" r:id="rId4" imgW="6806349" imgH="4990476" progId="Photoshop.Image.6">
                  <p:embed/>
                </p:oleObj>
              </mc:Choice>
              <mc:Fallback>
                <p:oleObj name="Image" r:id="rId4" imgW="6806349" imgH="4990476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752600"/>
                        <a:ext cx="6400800" cy="469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2" name="AutoShape 6">
            <a:hlinkClick r:id="rId6" action="ppaction://hlinksldjump"/>
            <a:extLst>
              <a:ext uri="{FF2B5EF4-FFF2-40B4-BE49-F238E27FC236}">
                <a16:creationId xmlns:a16="http://schemas.microsoft.com/office/drawing/2014/main" id="{6A59938A-12F5-42AC-BB07-9FF0CA72A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162823" name="Picture 7" descr="t4-4b">
            <a:extLst>
              <a:ext uri="{FF2B5EF4-FFF2-40B4-BE49-F238E27FC236}">
                <a16:creationId xmlns:a16="http://schemas.microsoft.com/office/drawing/2014/main" id="{916574D0-A87C-41F6-8F02-50BEBE15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462088"/>
            <a:ext cx="6265863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9CC3BA8-78A8-4BCD-8BBF-5CCCE0E0D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重建载波问题的产生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165FBF67-7E68-43BE-81B2-401342195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4876800" cy="4395788"/>
          </a:xfrm>
        </p:spPr>
        <p:txBody>
          <a:bodyPr/>
          <a:lstStyle/>
          <a:p>
            <a:pPr eaLnBrk="1" hangingPunct="1"/>
            <a:endParaRPr lang="zh-CN" altLang="en-US"/>
          </a:p>
          <a:p>
            <a:pPr lvl="1" eaLnBrk="1" hangingPunct="1"/>
            <a:r>
              <a:rPr lang="zh-CN" altLang="en-US"/>
              <a:t>调制了测距码和导航电文后，载波不再是连续的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要测定载波相位，必须设法使不连续的载波信号恢复为连续的载波信号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7BC299B8-ED19-4A97-A4F5-3BE8AF4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00200"/>
            <a:ext cx="3733800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69" name="Picture 5">
            <a:extLst>
              <a:ext uri="{FF2B5EF4-FFF2-40B4-BE49-F238E27FC236}">
                <a16:creationId xmlns:a16="http://schemas.microsoft.com/office/drawing/2014/main" id="{1FB47514-6DDE-42B2-9DDB-62F9669D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3733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70" name="Picture 6">
            <a:extLst>
              <a:ext uri="{FF2B5EF4-FFF2-40B4-BE49-F238E27FC236}">
                <a16:creationId xmlns:a16="http://schemas.microsoft.com/office/drawing/2014/main" id="{59221227-4AC5-448A-9EE8-706C23AD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800600"/>
            <a:ext cx="37338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871" name="AutoShape 7">
            <a:extLst>
              <a:ext uri="{FF2B5EF4-FFF2-40B4-BE49-F238E27FC236}">
                <a16:creationId xmlns:a16="http://schemas.microsoft.com/office/drawing/2014/main" id="{BA5A32D0-E2C5-4CF9-BB35-3878615D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19400"/>
            <a:ext cx="304800" cy="2286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4872" name="AutoShape 8">
            <a:extLst>
              <a:ext uri="{FF2B5EF4-FFF2-40B4-BE49-F238E27FC236}">
                <a16:creationId xmlns:a16="http://schemas.microsoft.com/office/drawing/2014/main" id="{AC737B21-C291-4DB4-8114-BCA49F9A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19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 animBg="1"/>
      <p:bldP spid="1648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1C0ED38-89D6-4F15-A4D2-13670F6ED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内容提要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8CAD35-CF10-4C7D-8AE4-B65F44D4E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卫星定位的基本原理</a:t>
            </a:r>
            <a:endParaRPr lang="en-US" altLang="zh-CN"/>
          </a:p>
          <a:p>
            <a:pPr lvl="1" eaLnBrk="1" hangingPunct="1"/>
            <a:r>
              <a:rPr lang="zh-CN" altLang="en-US">
                <a:hlinkClick r:id="rId2" action="ppaction://hlinksldjump"/>
              </a:rPr>
              <a:t>测距交会</a:t>
            </a:r>
            <a:endParaRPr lang="zh-CN" altLang="en-US"/>
          </a:p>
          <a:p>
            <a:pPr lvl="1" eaLnBrk="1" hangingPunct="1"/>
            <a:r>
              <a:rPr lang="zh-CN" altLang="en-US">
                <a:hlinkClick r:id="rId3" action="ppaction://hlinksldjump"/>
              </a:rPr>
              <a:t>用户位置的确定</a:t>
            </a:r>
            <a:r>
              <a:rPr lang="zh-CN" altLang="en-US"/>
              <a:t>（几何原理与</a:t>
            </a:r>
            <a:r>
              <a:rPr lang="zh-CN" altLang="en-US">
                <a:hlinkClick r:id="rId4" action="ppaction://hlinksldjump"/>
              </a:rPr>
              <a:t>数学模型</a:t>
            </a:r>
            <a:r>
              <a:rPr lang="zh-CN" altLang="en-US"/>
              <a:t>）</a:t>
            </a:r>
          </a:p>
          <a:p>
            <a:pPr eaLnBrk="1" hangingPunct="1"/>
            <a:r>
              <a:rPr lang="zh-CN" altLang="en-US">
                <a:hlinkClick r:id="rId5" action="ppaction://hlinksldjump"/>
              </a:rPr>
              <a:t>卫星定位要解决的基本问题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6" action="ppaction://hlinksldjump"/>
              </a:rPr>
              <a:t>伪距测量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hlinkClick r:id="rId7" action="ppaction://hlinksldjump"/>
              </a:rPr>
              <a:t>载波相位测量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04EB579-FA1F-43FB-B8B4-339464F2E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A1489B56-2DF5-4BDE-BF37-77A7540FE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850188" cy="4395788"/>
          </a:xfrm>
        </p:spPr>
        <p:txBody>
          <a:bodyPr/>
          <a:lstStyle/>
          <a:p>
            <a:pPr eaLnBrk="1" hangingPunct="1"/>
            <a:r>
              <a:rPr lang="zh-CN" altLang="en-US"/>
              <a:t>将非连续的载波信号恢复成连续的载波信号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方法</a:t>
            </a:r>
          </a:p>
          <a:p>
            <a:pPr lvl="1" eaLnBrk="1" hangingPunct="1"/>
            <a:r>
              <a:rPr lang="zh-CN" altLang="en-US">
                <a:hlinkClick r:id="rId2" action="ppaction://hlinksldjump"/>
              </a:rPr>
              <a:t>码相关法</a:t>
            </a:r>
            <a:endParaRPr lang="zh-CN" altLang="en-US"/>
          </a:p>
          <a:p>
            <a:pPr lvl="1" eaLnBrk="1" hangingPunct="1"/>
            <a:r>
              <a:rPr lang="zh-CN" altLang="en-US">
                <a:hlinkClick r:id="rId3" action="ppaction://hlinksldjump"/>
              </a:rPr>
              <a:t>平方法</a:t>
            </a:r>
            <a:endParaRPr lang="zh-CN" altLang="en-US"/>
          </a:p>
          <a:p>
            <a:pPr lvl="1" eaLnBrk="1" hangingPunct="1"/>
            <a:r>
              <a:rPr lang="zh-CN" altLang="en-US">
                <a:hlinkClick r:id="rId4" action="ppaction://hlinksldjump"/>
              </a:rPr>
              <a:t>互相关</a:t>
            </a:r>
            <a:r>
              <a:rPr lang="en-US" altLang="zh-CN">
                <a:hlinkClick r:id="rId4" action="ppaction://hlinksldjump"/>
              </a:rPr>
              <a:t>(</a:t>
            </a:r>
            <a:r>
              <a:rPr lang="zh-CN" altLang="en-US">
                <a:hlinkClick r:id="rId4" action="ppaction://hlinksldjump"/>
              </a:rPr>
              <a:t>交叉相关</a:t>
            </a:r>
            <a:r>
              <a:rPr lang="en-US" altLang="zh-CN">
                <a:hlinkClick r:id="rId4" action="ppaction://hlinksldjump"/>
              </a:rPr>
              <a:t>)</a:t>
            </a:r>
            <a:r>
              <a:rPr lang="zh-CN" altLang="en-US">
                <a:hlinkClick r:id="rId4" action="ppaction://hlinksldjump"/>
              </a:rPr>
              <a:t>技术</a:t>
            </a:r>
            <a:endParaRPr lang="zh-CN" altLang="en-US"/>
          </a:p>
          <a:p>
            <a:pPr lvl="1" eaLnBrk="1" hangingPunct="1"/>
            <a:r>
              <a:rPr lang="en-US" altLang="zh-CN">
                <a:hlinkClick r:id="rId5" action="ppaction://hlinksldjump"/>
              </a:rPr>
              <a:t>Z</a:t>
            </a:r>
            <a:r>
              <a:rPr lang="zh-CN" altLang="en-US">
                <a:hlinkClick r:id="rId5" action="ppaction://hlinksldjump"/>
              </a:rPr>
              <a:t>跟踪技术</a:t>
            </a:r>
            <a:endParaRPr lang="zh-CN" altLang="en-US"/>
          </a:p>
          <a:p>
            <a:pPr lvl="1" eaLnBrk="1" hangingPunct="1"/>
            <a:endParaRPr lang="zh-CN" altLang="en-US"/>
          </a:p>
        </p:txBody>
      </p:sp>
      <p:sp>
        <p:nvSpPr>
          <p:cNvPr id="165893" name="AutoShape 5">
            <a:hlinkClick r:id="rId6" action="ppaction://hlinksldjump"/>
            <a:extLst>
              <a:ext uri="{FF2B5EF4-FFF2-40B4-BE49-F238E27FC236}">
                <a16:creationId xmlns:a16="http://schemas.microsoft.com/office/drawing/2014/main" id="{A7EDAA21-409C-4435-B0D3-B46618D6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0FB2B33-50F0-4A0C-B568-7C9691E86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码相关法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F823C0AD-7132-43FC-B76C-618D7AD79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28600" y="1600200"/>
            <a:ext cx="5448300" cy="4648200"/>
          </a:xfrm>
        </p:spPr>
        <p:txBody>
          <a:bodyPr/>
          <a:lstStyle/>
          <a:p>
            <a:pPr lvl="1" eaLnBrk="1" hangingPunct="1"/>
            <a:r>
              <a:rPr lang="zh-CN" altLang="en-US"/>
              <a:t>方法</a:t>
            </a:r>
          </a:p>
          <a:p>
            <a:pPr lvl="2" eaLnBrk="1" hangingPunct="1"/>
            <a:r>
              <a:rPr lang="zh-CN" altLang="en-US"/>
              <a:t>将所接收到的调制信号（卫星信号）与接收机产生的复制码相乘。</a:t>
            </a:r>
          </a:p>
          <a:p>
            <a:pPr lvl="1" eaLnBrk="1" hangingPunct="1"/>
            <a:r>
              <a:rPr lang="zh-CN" altLang="en-US"/>
              <a:t>技术要点</a:t>
            </a:r>
          </a:p>
          <a:p>
            <a:pPr lvl="2" eaLnBrk="1" hangingPunct="1"/>
            <a:r>
              <a:rPr lang="zh-CN" altLang="en-US"/>
              <a:t>卫星信号（弱）与接收机信号（强）</a:t>
            </a:r>
            <a:r>
              <a:rPr lang="zh-CN" altLang="en-US">
                <a:solidFill>
                  <a:schemeClr val="hlink"/>
                </a:solidFill>
              </a:rPr>
              <a:t>相乘</a:t>
            </a:r>
            <a:r>
              <a:rPr lang="zh-CN" altLang="en-US"/>
              <a:t>。</a:t>
            </a:r>
          </a:p>
          <a:p>
            <a:pPr lvl="1" eaLnBrk="1" hangingPunct="1"/>
            <a:r>
              <a:rPr lang="zh-CN" altLang="en-US"/>
              <a:t>特点</a:t>
            </a:r>
          </a:p>
          <a:p>
            <a:pPr lvl="2" eaLnBrk="1" hangingPunct="1"/>
            <a:r>
              <a:rPr lang="zh-CN" altLang="en-US"/>
              <a:t>限制：需要</a:t>
            </a:r>
            <a:r>
              <a:rPr lang="zh-CN" altLang="en-US">
                <a:solidFill>
                  <a:schemeClr val="hlink"/>
                </a:solidFill>
              </a:rPr>
              <a:t>了解码的结构</a:t>
            </a:r>
            <a:r>
              <a:rPr lang="zh-CN" altLang="en-US"/>
              <a:t>。</a:t>
            </a:r>
          </a:p>
          <a:p>
            <a:pPr lvl="2" eaLnBrk="1" hangingPunct="1"/>
            <a:r>
              <a:rPr lang="zh-CN" altLang="en-US"/>
              <a:t>优点：可获得导航电文，可获得全波长的载波，信号质量好（信噪比高）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B8EDAF79-9A3F-4892-947F-F7B2B15E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1524000"/>
            <a:ext cx="3810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FA1ED1B9-48C7-4D55-81BC-E934D36F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3124200"/>
            <a:ext cx="3810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918" name="Picture 6">
            <a:extLst>
              <a:ext uri="{FF2B5EF4-FFF2-40B4-BE49-F238E27FC236}">
                <a16:creationId xmlns:a16="http://schemas.microsoft.com/office/drawing/2014/main" id="{58296CB6-B019-4397-ABEF-5BCA0932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4800600"/>
            <a:ext cx="3810000" cy="121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920" name="AutoShape 8">
            <a:extLst>
              <a:ext uri="{FF2B5EF4-FFF2-40B4-BE49-F238E27FC236}">
                <a16:creationId xmlns:a16="http://schemas.microsoft.com/office/drawing/2014/main" id="{318DEFBC-BC8D-43ED-BDBD-E9C7D13EE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19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6632" name="AutoShape 9">
            <a:extLst>
              <a:ext uri="{FF2B5EF4-FFF2-40B4-BE49-F238E27FC236}">
                <a16:creationId xmlns:a16="http://schemas.microsoft.com/office/drawing/2014/main" id="{C1F1CFD8-F6EA-4CD0-A67D-33243023961A}"/>
              </a:ext>
            </a:extLst>
          </p:cNvPr>
          <p:cNvSpPr>
            <a:spLocks noChangeArrowheads="1"/>
          </p:cNvSpPr>
          <p:nvPr/>
        </p:nvSpPr>
        <p:spPr bwMode="auto">
          <a:xfrm rot="2907399">
            <a:off x="7085012" y="2697163"/>
            <a:ext cx="365125" cy="3937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6922" name="AutoShape 10">
            <a:hlinkClick r:id="rId6" action="ppaction://hlinksldjump"/>
            <a:extLst>
              <a:ext uri="{FF2B5EF4-FFF2-40B4-BE49-F238E27FC236}">
                <a16:creationId xmlns:a16="http://schemas.microsoft.com/office/drawing/2014/main" id="{88B8F12D-987A-43B0-A418-09F9F3DB4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876925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20" grpId="0" animBg="1"/>
      <p:bldP spid="1669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5B7AC1C-7A30-44A4-8616-3E4E705B8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平方法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CBC06019-4BF0-4546-8FFB-F433B109B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4495800" cy="4395788"/>
          </a:xfrm>
        </p:spPr>
        <p:txBody>
          <a:bodyPr/>
          <a:lstStyle/>
          <a:p>
            <a:pPr eaLnBrk="1" hangingPunct="1"/>
            <a:r>
              <a:rPr lang="zh-CN" altLang="en-US" sz="2400"/>
              <a:t>方法</a:t>
            </a:r>
          </a:p>
          <a:p>
            <a:pPr lvl="1" eaLnBrk="1" hangingPunct="1"/>
            <a:r>
              <a:rPr lang="zh-CN" altLang="en-US" sz="2100"/>
              <a:t>将所接收到的调制信号（卫星信号）</a:t>
            </a:r>
            <a:r>
              <a:rPr lang="zh-CN" altLang="en-US" sz="2100">
                <a:solidFill>
                  <a:schemeClr val="folHlink"/>
                </a:solidFill>
              </a:rPr>
              <a:t>自乘</a:t>
            </a:r>
            <a:r>
              <a:rPr lang="zh-CN" altLang="en-US" sz="2100"/>
              <a:t>。</a:t>
            </a:r>
          </a:p>
          <a:p>
            <a:pPr eaLnBrk="1" hangingPunct="1"/>
            <a:r>
              <a:rPr lang="zh-CN" altLang="en-US" sz="2400"/>
              <a:t>技术要点</a:t>
            </a:r>
          </a:p>
          <a:p>
            <a:pPr lvl="1" eaLnBrk="1" hangingPunct="1"/>
            <a:r>
              <a:rPr lang="zh-CN" altLang="en-US" sz="2100">
                <a:solidFill>
                  <a:schemeClr val="hlink"/>
                </a:solidFill>
              </a:rPr>
              <a:t>卫星信号自乘</a:t>
            </a:r>
          </a:p>
          <a:p>
            <a:pPr eaLnBrk="1" hangingPunct="1"/>
            <a:r>
              <a:rPr lang="zh-CN" altLang="en-US" sz="2400"/>
              <a:t>特点</a:t>
            </a:r>
          </a:p>
          <a:p>
            <a:pPr lvl="1" eaLnBrk="1" hangingPunct="1"/>
            <a:r>
              <a:rPr lang="zh-CN" altLang="en-US" sz="2100"/>
              <a:t>优点：无需了解码的结构</a:t>
            </a:r>
          </a:p>
          <a:p>
            <a:pPr lvl="1" eaLnBrk="1" hangingPunct="1"/>
            <a:r>
              <a:rPr lang="zh-CN" altLang="en-US" sz="2100"/>
              <a:t>缺点：无法获得导航电文，所获载波波长为原来波长的</a:t>
            </a:r>
            <a:r>
              <a:rPr lang="zh-CN" altLang="en-US" sz="2100">
                <a:solidFill>
                  <a:schemeClr val="folHlink"/>
                </a:solidFill>
              </a:rPr>
              <a:t>一半</a:t>
            </a:r>
            <a:r>
              <a:rPr lang="zh-CN" altLang="en-US" sz="2100"/>
              <a:t>，信号质量较差（信噪比低，降低了30</a:t>
            </a:r>
            <a:r>
              <a:rPr lang="en-US" altLang="zh-CN" sz="2100"/>
              <a:t>dB）</a:t>
            </a:r>
            <a:endParaRPr lang="zh-CN" altLang="en-US" sz="210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2E54CAA6-D03D-4E60-A339-FFD06BF6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962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>
            <a:extLst>
              <a:ext uri="{FF2B5EF4-FFF2-40B4-BE49-F238E27FC236}">
                <a16:creationId xmlns:a16="http://schemas.microsoft.com/office/drawing/2014/main" id="{C8490974-9122-41A1-968F-33445440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0"/>
            <a:ext cx="2381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EB362C9E-BF22-4E0E-BF71-139DF13A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52800"/>
            <a:ext cx="3962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943" name="Picture 7">
            <a:extLst>
              <a:ext uri="{FF2B5EF4-FFF2-40B4-BE49-F238E27FC236}">
                <a16:creationId xmlns:a16="http://schemas.microsoft.com/office/drawing/2014/main" id="{A0E075AA-835D-4CC9-B4AF-AAAD00B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029200"/>
            <a:ext cx="39624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7944" name="AutoShape 8">
            <a:extLst>
              <a:ext uri="{FF2B5EF4-FFF2-40B4-BE49-F238E27FC236}">
                <a16:creationId xmlns:a16="http://schemas.microsoft.com/office/drawing/2014/main" id="{67B00BBA-A3EF-4E0F-B2E7-19F920B56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6482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7945" name="AutoShape 9">
            <a:hlinkClick r:id="rId5" action="ppaction://hlinksldjump"/>
            <a:extLst>
              <a:ext uri="{FF2B5EF4-FFF2-40B4-BE49-F238E27FC236}">
                <a16:creationId xmlns:a16="http://schemas.microsoft.com/office/drawing/2014/main" id="{FCA90944-4AF4-4590-AEAA-9A964F3B6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876925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4" grpId="0" animBg="1"/>
      <p:bldP spid="1679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E3A1471-00F5-472F-A8BB-9665DD9D9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</a:t>
            </a:r>
            <a:r>
              <a:rPr lang="zh-CN" altLang="en-US">
                <a:solidFill>
                  <a:schemeClr val="hlink"/>
                </a:solidFill>
              </a:rPr>
              <a:t>互相关技术</a:t>
            </a:r>
            <a:endParaRPr lang="en-US" altLang="zh-CN">
              <a:solidFill>
                <a:schemeClr val="hlink"/>
              </a:solidFill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DDC817A-11F2-4F91-9433-58230335E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4267200" cy="4395788"/>
          </a:xfrm>
        </p:spPr>
        <p:txBody>
          <a:bodyPr/>
          <a:lstStyle/>
          <a:p>
            <a:pPr eaLnBrk="1" hangingPunct="1"/>
            <a:r>
              <a:rPr lang="zh-CN" altLang="en-US"/>
              <a:t>方法</a:t>
            </a:r>
          </a:p>
          <a:p>
            <a:pPr lvl="1" eaLnBrk="1" hangingPunct="1"/>
            <a:r>
              <a:rPr lang="zh-CN" altLang="en-US"/>
              <a:t>在</a:t>
            </a:r>
            <a:r>
              <a:rPr lang="zh-CN" altLang="en-US">
                <a:solidFill>
                  <a:schemeClr val="hlink"/>
                </a:solidFill>
              </a:rPr>
              <a:t>不同频率</a:t>
            </a:r>
            <a:r>
              <a:rPr lang="zh-CN" altLang="en-US"/>
              <a:t>的调制信号（卫星信号）进行相关处理，获取两个频率间的</a:t>
            </a:r>
            <a:r>
              <a:rPr lang="zh-CN" altLang="en-US">
                <a:solidFill>
                  <a:schemeClr val="hlink"/>
                </a:solidFill>
              </a:rPr>
              <a:t>伪距差和相位差</a:t>
            </a:r>
          </a:p>
        </p:txBody>
      </p:sp>
      <p:graphicFrame>
        <p:nvGraphicFramePr>
          <p:cNvPr id="168964" name="Object 4">
            <a:extLst>
              <a:ext uri="{FF2B5EF4-FFF2-40B4-BE49-F238E27FC236}">
                <a16:creationId xmlns:a16="http://schemas.microsoft.com/office/drawing/2014/main" id="{835D389D-9685-406D-A847-70D076D4E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4191000"/>
          <a:ext cx="43434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Equation" r:id="rId4" imgW="1762190" imgH="466659" progId="Equation.3">
                  <p:embed/>
                </p:oleObj>
              </mc:Choice>
              <mc:Fallback>
                <p:oleObj name="Equation" r:id="rId4" imgW="1762190" imgH="4666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1000"/>
                        <a:ext cx="43434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Picture 5">
            <a:extLst>
              <a:ext uri="{FF2B5EF4-FFF2-40B4-BE49-F238E27FC236}">
                <a16:creationId xmlns:a16="http://schemas.microsoft.com/office/drawing/2014/main" id="{302D1C76-2AFA-41F2-9A2C-FE18E0DE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4343400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702" name="Object 6">
            <a:extLst>
              <a:ext uri="{FF2B5EF4-FFF2-40B4-BE49-F238E27FC236}">
                <a16:creationId xmlns:a16="http://schemas.microsoft.com/office/drawing/2014/main" id="{67FA1F6F-CE04-48DE-A4CA-0D48D9AB6A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5334000"/>
          <a:ext cx="16764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Equation" r:id="rId7" imgW="733509" imgH="438071" progId="Equation.3">
                  <p:embed/>
                </p:oleObj>
              </mc:Choice>
              <mc:Fallback>
                <p:oleObj name="Equation" r:id="rId7" imgW="733509" imgH="43807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34000"/>
                        <a:ext cx="16764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AutoShape 7">
            <a:extLst>
              <a:ext uri="{FF2B5EF4-FFF2-40B4-BE49-F238E27FC236}">
                <a16:creationId xmlns:a16="http://schemas.microsoft.com/office/drawing/2014/main" id="{027DE526-16C9-426F-93F5-F35C1AB2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02920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7A79231-112A-4689-A3FD-3DF83E5AF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互相关技术特点</a:t>
            </a:r>
            <a:endParaRPr lang="en-US" altLang="zh-CN"/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870A20BD-3B53-41DC-9536-0DE82AD42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7010400" cy="4395788"/>
          </a:xfrm>
        </p:spPr>
        <p:txBody>
          <a:bodyPr/>
          <a:lstStyle/>
          <a:p>
            <a:pPr eaLnBrk="1" hangingPunct="1"/>
            <a:r>
              <a:rPr lang="zh-CN" altLang="en-US"/>
              <a:t>技术要点</a:t>
            </a:r>
          </a:p>
          <a:p>
            <a:pPr lvl="1" eaLnBrk="1" hangingPunct="1"/>
            <a:r>
              <a:rPr lang="zh-CN" altLang="en-US"/>
              <a:t>不同频率的卫星信号进行相关</a:t>
            </a:r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特点</a:t>
            </a:r>
          </a:p>
          <a:p>
            <a:pPr lvl="1" eaLnBrk="1" hangingPunct="1"/>
            <a:r>
              <a:rPr lang="zh-CN" altLang="en-US"/>
              <a:t>无需了</a:t>
            </a:r>
            <a:r>
              <a:rPr lang="en-US" altLang="zh-CN"/>
              <a:t>Y</a:t>
            </a:r>
            <a:r>
              <a:rPr lang="zh-CN" altLang="en-US"/>
              <a:t>解码的结构</a:t>
            </a:r>
          </a:p>
          <a:p>
            <a:pPr lvl="1" eaLnBrk="1" hangingPunct="1"/>
            <a:r>
              <a:rPr lang="zh-CN" altLang="en-US"/>
              <a:t>可获得导航电文</a:t>
            </a:r>
          </a:p>
          <a:p>
            <a:pPr lvl="1" eaLnBrk="1" hangingPunct="1"/>
            <a:r>
              <a:rPr lang="zh-CN" altLang="en-US"/>
              <a:t>可获得全波波长的载波</a:t>
            </a:r>
          </a:p>
          <a:p>
            <a:pPr lvl="1" eaLnBrk="1" hangingPunct="1"/>
            <a:r>
              <a:rPr lang="zh-CN" altLang="en-US"/>
              <a:t>信号质量较平方法好（信噪比降低了27</a:t>
            </a:r>
            <a:r>
              <a:rPr lang="en-US" altLang="zh-CN"/>
              <a:t>dB）</a:t>
            </a:r>
            <a:endParaRPr lang="zh-CN" altLang="en-US"/>
          </a:p>
        </p:txBody>
      </p:sp>
      <p:sp>
        <p:nvSpPr>
          <p:cNvPr id="169988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348EC851-B5E8-4A70-97DD-F50C1949C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876925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B465EF2-B444-48DE-8B02-9ECEA8476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重建载波方法</a:t>
            </a:r>
            <a:r>
              <a:rPr lang="en-US" altLang="zh-CN"/>
              <a:t>-- </a:t>
            </a:r>
            <a:r>
              <a:rPr lang="en-US" altLang="zh-CN">
                <a:solidFill>
                  <a:schemeClr val="hlink"/>
                </a:solidFill>
              </a:rPr>
              <a:t>Z</a:t>
            </a:r>
            <a:r>
              <a:rPr lang="zh-CN" altLang="en-US">
                <a:solidFill>
                  <a:schemeClr val="hlink"/>
                </a:solidFill>
              </a:rPr>
              <a:t>跟踪技术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ECC88C1-B3E7-4C43-9A7E-2AEEE08A8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5029200" cy="4724400"/>
          </a:xfrm>
        </p:spPr>
        <p:txBody>
          <a:bodyPr/>
          <a:lstStyle/>
          <a:p>
            <a:pPr eaLnBrk="1" hangingPunct="1"/>
            <a:r>
              <a:rPr lang="zh-CN" altLang="en-US"/>
              <a:t>原理</a:t>
            </a:r>
          </a:p>
          <a:p>
            <a:pPr lvl="1" eaLnBrk="1" hangingPunct="1"/>
            <a:r>
              <a:rPr lang="en-US" altLang="zh-CN"/>
              <a:t>AS</a:t>
            </a:r>
          </a:p>
          <a:p>
            <a:pPr lvl="2" eaLnBrk="1" hangingPunct="1"/>
            <a:r>
              <a:rPr lang="en-US" altLang="zh-CN"/>
              <a:t>P</a:t>
            </a:r>
            <a:r>
              <a:rPr lang="zh-CN" altLang="en-US"/>
              <a:t>码+</a:t>
            </a:r>
            <a:r>
              <a:rPr lang="en-US" altLang="zh-CN"/>
              <a:t>W</a:t>
            </a:r>
            <a:r>
              <a:rPr lang="zh-CN" altLang="en-US"/>
              <a:t>码</a:t>
            </a:r>
            <a:r>
              <a:rPr lang="zh-CN" altLang="en-US">
                <a:sym typeface="Symbol" panose="05050102010706020507" pitchFamily="18" charset="2"/>
              </a:rPr>
              <a:t></a:t>
            </a:r>
            <a:r>
              <a:rPr lang="en-US" altLang="zh-CN">
                <a:sym typeface="Symbol" panose="05050102010706020507" pitchFamily="18" charset="2"/>
              </a:rPr>
              <a:t>Y</a:t>
            </a:r>
            <a:r>
              <a:rPr lang="zh-CN" altLang="en-US">
                <a:sym typeface="Symbol" panose="05050102010706020507" pitchFamily="18" charset="2"/>
              </a:rPr>
              <a:t>码</a:t>
            </a:r>
          </a:p>
          <a:p>
            <a:pPr lvl="1" eaLnBrk="1" hangingPunct="1"/>
            <a:r>
              <a:rPr lang="en-US" altLang="zh-CN">
                <a:sym typeface="Symbol" panose="05050102010706020507" pitchFamily="18" charset="2"/>
              </a:rPr>
              <a:t>W</a:t>
            </a:r>
            <a:r>
              <a:rPr lang="zh-CN" altLang="en-US">
                <a:sym typeface="Symbol" panose="05050102010706020507" pitchFamily="18" charset="2"/>
              </a:rPr>
              <a:t>码</a:t>
            </a:r>
          </a:p>
          <a:p>
            <a:pPr lvl="2" eaLnBrk="1" hangingPunct="1"/>
            <a:r>
              <a:rPr lang="zh-CN" altLang="en-US">
                <a:sym typeface="Symbol" panose="05050102010706020507" pitchFamily="18" charset="2"/>
              </a:rPr>
              <a:t>码元宽度是</a:t>
            </a:r>
            <a:r>
              <a:rPr lang="en-US" altLang="zh-CN">
                <a:sym typeface="Symbol" panose="05050102010706020507" pitchFamily="18" charset="2"/>
              </a:rPr>
              <a:t>Y</a:t>
            </a:r>
            <a:r>
              <a:rPr lang="zh-CN" altLang="en-US">
                <a:sym typeface="Symbol" panose="05050102010706020507" pitchFamily="18" charset="2"/>
              </a:rPr>
              <a:t>码的20倍左右</a:t>
            </a: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endParaRPr lang="zh-CN" altLang="en-US"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/>
              <a:t>将相关间隔（积分间隔）限定在一个</a:t>
            </a:r>
            <a:r>
              <a:rPr lang="en-US" altLang="zh-CN"/>
              <a:t>W</a:t>
            </a:r>
            <a:r>
              <a:rPr lang="zh-CN" altLang="en-US"/>
              <a:t>码码元内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AE0B5C92-3502-40AB-997A-827C6E077C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886200"/>
          <a:ext cx="2362200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4" imgW="1200058" imgH="695364" progId="Equation.3">
                  <p:embed/>
                </p:oleObj>
              </mc:Choice>
              <mc:Fallback>
                <p:oleObj name="Equation" r:id="rId4" imgW="1200058" imgH="69536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86200"/>
                        <a:ext cx="2362200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>
            <a:extLst>
              <a:ext uri="{FF2B5EF4-FFF2-40B4-BE49-F238E27FC236}">
                <a16:creationId xmlns:a16="http://schemas.microsoft.com/office/drawing/2014/main" id="{99DA31FB-C5CD-46E1-8F3D-AC6902540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1447800"/>
          <a:ext cx="388620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Picture2" r:id="rId6" imgW="3771900" imgH="2468880" progId="Word.Picture.8">
                  <p:embed/>
                </p:oleObj>
              </mc:Choice>
              <mc:Fallback>
                <p:oleObj name="Picture2" r:id="rId6" imgW="3771900" imgH="2468880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447800"/>
                        <a:ext cx="3886200" cy="2544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>
            <a:extLst>
              <a:ext uri="{FF2B5EF4-FFF2-40B4-BE49-F238E27FC236}">
                <a16:creationId xmlns:a16="http://schemas.microsoft.com/office/drawing/2014/main" id="{2CB1F027-F5CE-4DFA-9DFF-1FA6BAA86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4038600"/>
          <a:ext cx="388620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Picture2" r:id="rId8" imgW="3771900" imgH="2468880" progId="Word.Picture.8">
                  <p:embed/>
                </p:oleObj>
              </mc:Choice>
              <mc:Fallback>
                <p:oleObj name="Picture2" r:id="rId8" imgW="3771900" imgH="2468880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038600"/>
                        <a:ext cx="3886200" cy="2544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D00811B-47F0-40A9-B9D8-923F19027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Z</a:t>
            </a:r>
            <a:r>
              <a:rPr lang="zh-CN" altLang="en-US"/>
              <a:t>跟踪技术特点</a:t>
            </a:r>
            <a:endParaRPr lang="en-US" altLang="zh-CN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119E1C9C-664E-4A9B-A45B-74E51EB4A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7848600" cy="4395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要点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在一个</a:t>
            </a:r>
            <a:r>
              <a:rPr lang="en-US" altLang="zh-CN"/>
              <a:t>W</a:t>
            </a:r>
            <a:r>
              <a:rPr lang="zh-CN" altLang="en-US"/>
              <a:t>码码元内进行卫星信号（弱）与复制信号（强）进行相关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特点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无需了解</a:t>
            </a:r>
            <a:r>
              <a:rPr lang="en-US" altLang="zh-CN"/>
              <a:t>Y</a:t>
            </a:r>
            <a:r>
              <a:rPr lang="zh-CN" altLang="en-US"/>
              <a:t>码结构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可测定双频伪距观测值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可获得导航电文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可获得全波波长的载波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信号质量较平方法好（信噪比降低了14</a:t>
            </a:r>
            <a:r>
              <a:rPr lang="en-US" altLang="zh-CN"/>
              <a:t>dB）</a:t>
            </a:r>
            <a:endParaRPr lang="zh-CN" altLang="en-US"/>
          </a:p>
        </p:txBody>
      </p:sp>
      <p:sp>
        <p:nvSpPr>
          <p:cNvPr id="172036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3A8E6847-AF80-4E8D-AC6D-B36EE444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876925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DEC623A-EF45-4322-9D2D-34779D42C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GPS</a:t>
            </a:r>
            <a:r>
              <a:rPr lang="zh-CN" altLang="en-US"/>
              <a:t>载波相位测量的基本原理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76603E0-846C-4C27-B397-CA7B5D626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715000"/>
            <a:ext cx="7010400" cy="738188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3F356298-5E20-474E-B6B1-5925DABC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7800"/>
            <a:ext cx="9144000" cy="4800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F706D129-FD50-421A-B5F0-5FA547DA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8590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93E07A62-EE65-406B-AF3D-66B1AD46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32099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7" name="Text Box 7">
            <a:extLst>
              <a:ext uri="{FF2B5EF4-FFF2-40B4-BE49-F238E27FC236}">
                <a16:creationId xmlns:a16="http://schemas.microsoft.com/office/drawing/2014/main" id="{9BEDC944-614F-46D2-B2A3-78965DFE6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5867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理想情况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79F9094D-B45E-4285-870D-9329B0FB6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5867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实际情况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">
            <a:extLst>
              <a:ext uri="{FF2B5EF4-FFF2-40B4-BE49-F238E27FC236}">
                <a16:creationId xmlns:a16="http://schemas.microsoft.com/office/drawing/2014/main" id="{A3EEA333-FEF7-46DC-8472-C6AE8E5E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474788"/>
            <a:ext cx="4419600" cy="41148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85A6A89-52E0-4556-ACF3-7CB0C5BFB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 b="0">
                <a:solidFill>
                  <a:schemeClr val="tx1"/>
                </a:solidFill>
                <a:ea typeface="隶书" panose="02010509060101010101" pitchFamily="49" charset="-122"/>
              </a:rPr>
              <a:t>载波相位实际观测值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77E149F-4D15-46D3-B583-F8163ABA29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4643438" cy="4395788"/>
          </a:xfrm>
        </p:spPr>
        <p:txBody>
          <a:bodyPr/>
          <a:lstStyle/>
          <a:p>
            <a:pPr eaLnBrk="1" hangingPunct="1"/>
            <a:r>
              <a:rPr lang="zh-CN" altLang="en-US" sz="2400"/>
              <a:t>载波相位观测值</a:t>
            </a:r>
          </a:p>
          <a:p>
            <a:pPr eaLnBrk="1" hangingPunct="1"/>
            <a:endParaRPr lang="zh-CN" altLang="en-US" sz="2400"/>
          </a:p>
          <a:p>
            <a:pPr eaLnBrk="1" hangingPunct="1"/>
            <a:endParaRPr lang="zh-CN" altLang="en-US" sz="2400"/>
          </a:p>
          <a:p>
            <a:pPr eaLnBrk="1" hangingPunct="1"/>
            <a:r>
              <a:rPr lang="en-US" altLang="zh-CN" sz="2400"/>
              <a:t>T</a:t>
            </a:r>
            <a:r>
              <a:rPr lang="en-US" altLang="zh-CN" sz="2400" baseline="-25000"/>
              <a:t>0</a:t>
            </a:r>
            <a:r>
              <a:rPr lang="zh-CN" altLang="en-US" sz="2400" baseline="-25000"/>
              <a:t>时刻</a:t>
            </a:r>
            <a:r>
              <a:rPr lang="zh-CN" altLang="en-US" sz="2400"/>
              <a:t>包含整周模糊度的观测值</a:t>
            </a:r>
          </a:p>
          <a:p>
            <a:pPr lvl="1" eaLnBrk="1" hangingPunct="1"/>
            <a:endParaRPr lang="zh-CN" altLang="en-US" sz="2100"/>
          </a:p>
          <a:p>
            <a:pPr lvl="1" eaLnBrk="1" hangingPunct="1"/>
            <a:endParaRPr lang="zh-CN" altLang="en-US" sz="2100"/>
          </a:p>
          <a:p>
            <a:pPr lvl="1" eaLnBrk="1" hangingPunct="1"/>
            <a:r>
              <a:rPr lang="zh-CN" altLang="en-US" sz="2100"/>
              <a:t>整周未知数（整周模糊度）</a:t>
            </a:r>
          </a:p>
          <a:p>
            <a:pPr lvl="1" eaLnBrk="1" hangingPunct="1"/>
            <a:endParaRPr lang="zh-CN" altLang="en-US" sz="2100"/>
          </a:p>
          <a:p>
            <a:pPr eaLnBrk="1" hangingPunct="1"/>
            <a:r>
              <a:rPr lang="zh-CN" altLang="en-US" sz="2400"/>
              <a:t>后续</a:t>
            </a:r>
            <a:r>
              <a:rPr lang="en-US" altLang="zh-CN" sz="2400"/>
              <a:t>t</a:t>
            </a:r>
            <a:r>
              <a:rPr lang="en-US" altLang="zh-CN" sz="2400" baseline="-25000"/>
              <a:t>i</a:t>
            </a:r>
            <a:r>
              <a:rPr lang="zh-CN" altLang="en-US" sz="2400"/>
              <a:t>时刻观测值</a:t>
            </a:r>
            <a:r>
              <a:rPr lang="en-US" altLang="zh-CN" sz="2400"/>
              <a:t>:</a:t>
            </a:r>
          </a:p>
          <a:p>
            <a:pPr lvl="1" eaLnBrk="1" hangingPunct="1"/>
            <a:r>
              <a:rPr lang="zh-CN" altLang="en-US" sz="2100"/>
              <a:t>对整周变化进行计数</a:t>
            </a:r>
          </a:p>
        </p:txBody>
      </p:sp>
      <p:graphicFrame>
        <p:nvGraphicFramePr>
          <p:cNvPr id="37893" name="Object 4">
            <a:extLst>
              <a:ext uri="{FF2B5EF4-FFF2-40B4-BE49-F238E27FC236}">
                <a16:creationId xmlns:a16="http://schemas.microsoft.com/office/drawing/2014/main" id="{77D3825B-B30F-4D21-81DF-E699B2D6BFF5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457200" y="2133600"/>
          <a:ext cx="4114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0" name="公式" r:id="rId3" imgW="1419015" imgH="219036" progId="Equation.3">
                  <p:embed/>
                </p:oleObj>
              </mc:Choice>
              <mc:Fallback>
                <p:oleObj name="公式" r:id="rId3" imgW="1419015" imgH="21903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4114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6">
            <a:extLst>
              <a:ext uri="{FF2B5EF4-FFF2-40B4-BE49-F238E27FC236}">
                <a16:creationId xmlns:a16="http://schemas.microsoft.com/office/drawing/2014/main" id="{ED001FB8-FF86-44C9-B0EB-ADF4612A5A7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28600" y="3429000"/>
          <a:ext cx="44958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1" name="公式" r:id="rId5" imgW="1723872" imgH="219036" progId="Equation.3">
                  <p:embed/>
                </p:oleObj>
              </mc:Choice>
              <mc:Fallback>
                <p:oleObj name="公式" r:id="rId5" imgW="1723872" imgH="21903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429000"/>
                        <a:ext cx="449580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>
            <a:extLst>
              <a:ext uri="{FF2B5EF4-FFF2-40B4-BE49-F238E27FC236}">
                <a16:creationId xmlns:a16="http://schemas.microsoft.com/office/drawing/2014/main" id="{F516DD86-2A6C-49B6-9992-590D76732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5734050"/>
          <a:ext cx="783113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2" name="公式" r:id="rId7" imgW="2190842" imgH="219036" progId="Equation.3">
                  <p:embed/>
                </p:oleObj>
              </mc:Choice>
              <mc:Fallback>
                <p:oleObj name="公式" r:id="rId7" imgW="2190842" imgH="2190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734050"/>
                        <a:ext cx="783113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7" name="Object 11">
            <a:extLst>
              <a:ext uri="{FF2B5EF4-FFF2-40B4-BE49-F238E27FC236}">
                <a16:creationId xmlns:a16="http://schemas.microsoft.com/office/drawing/2014/main" id="{198E046E-A955-4420-863E-E3D578A4F6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5300663"/>
          <a:ext cx="8382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3" name="Equation" r:id="rId9" imgW="400019" imgH="200117" progId="Equation.3">
                  <p:embed/>
                </p:oleObj>
              </mc:Choice>
              <mc:Fallback>
                <p:oleObj name="Equation" r:id="rId9" imgW="400019" imgH="20011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300663"/>
                        <a:ext cx="8382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7" name="Group 14">
            <a:extLst>
              <a:ext uri="{FF2B5EF4-FFF2-40B4-BE49-F238E27FC236}">
                <a16:creationId xmlns:a16="http://schemas.microsoft.com/office/drawing/2014/main" id="{875540D3-56B6-4E76-9218-EB575A3A77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26013" y="1341438"/>
            <a:ext cx="4217987" cy="4227512"/>
            <a:chOff x="3103" y="912"/>
            <a:chExt cx="2657" cy="2663"/>
          </a:xfrm>
        </p:grpSpPr>
        <p:sp>
          <p:nvSpPr>
            <p:cNvPr id="37902" name="AutoShape 13">
              <a:extLst>
                <a:ext uri="{FF2B5EF4-FFF2-40B4-BE49-F238E27FC236}">
                  <a16:creationId xmlns:a16="http://schemas.microsoft.com/office/drawing/2014/main" id="{FCBAB24C-F2FB-42FD-A71A-01038FDBA7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03" y="912"/>
              <a:ext cx="2657" cy="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03" name="Group 215">
              <a:extLst>
                <a:ext uri="{FF2B5EF4-FFF2-40B4-BE49-F238E27FC236}">
                  <a16:creationId xmlns:a16="http://schemas.microsoft.com/office/drawing/2014/main" id="{516627CE-6A1D-40DA-88EC-65BD18519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4" y="1102"/>
              <a:ext cx="2381" cy="2473"/>
              <a:chOff x="3104" y="1102"/>
              <a:chExt cx="2381" cy="2473"/>
            </a:xfrm>
          </p:grpSpPr>
          <p:sp>
            <p:nvSpPr>
              <p:cNvPr id="38045" name="Freeform 15">
                <a:extLst>
                  <a:ext uri="{FF2B5EF4-FFF2-40B4-BE49-F238E27FC236}">
                    <a16:creationId xmlns:a16="http://schemas.microsoft.com/office/drawing/2014/main" id="{24041F60-A314-4C99-933E-6FD91C106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6" y="1199"/>
                <a:ext cx="139" cy="167"/>
              </a:xfrm>
              <a:custGeom>
                <a:avLst/>
                <a:gdLst>
                  <a:gd name="T0" fmla="*/ 13 w 971"/>
                  <a:gd name="T1" fmla="*/ 2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1 h 1172"/>
                  <a:gd name="T56" fmla="*/ 15 w 971"/>
                  <a:gd name="T57" fmla="*/ 22 h 1172"/>
                  <a:gd name="T58" fmla="*/ 15 w 971"/>
                  <a:gd name="T59" fmla="*/ 20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8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3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2 h 1172"/>
                  <a:gd name="T84" fmla="*/ 6 w 971"/>
                  <a:gd name="T85" fmla="*/ 23 h 1172"/>
                  <a:gd name="T86" fmla="*/ 9 w 971"/>
                  <a:gd name="T87" fmla="*/ 22 h 1172"/>
                  <a:gd name="T88" fmla="*/ 12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5" y="36"/>
                    </a:lnTo>
                    <a:lnTo>
                      <a:pt x="616" y="74"/>
                    </a:lnTo>
                    <a:lnTo>
                      <a:pt x="655" y="110"/>
                    </a:lnTo>
                    <a:lnTo>
                      <a:pt x="691" y="146"/>
                    </a:lnTo>
                    <a:lnTo>
                      <a:pt x="724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3" y="290"/>
                    </a:lnTo>
                    <a:lnTo>
                      <a:pt x="839" y="325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3"/>
                    </a:lnTo>
                    <a:lnTo>
                      <a:pt x="953" y="565"/>
                    </a:lnTo>
                    <a:lnTo>
                      <a:pt x="890" y="582"/>
                    </a:lnTo>
                    <a:lnTo>
                      <a:pt x="881" y="551"/>
                    </a:lnTo>
                    <a:lnTo>
                      <a:pt x="869" y="520"/>
                    </a:lnTo>
                    <a:lnTo>
                      <a:pt x="856" y="488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2"/>
                    </a:lnTo>
                    <a:lnTo>
                      <a:pt x="782" y="358"/>
                    </a:lnTo>
                    <a:lnTo>
                      <a:pt x="758" y="325"/>
                    </a:lnTo>
                    <a:lnTo>
                      <a:pt x="733" y="292"/>
                    </a:lnTo>
                    <a:lnTo>
                      <a:pt x="705" y="258"/>
                    </a:lnTo>
                    <a:lnTo>
                      <a:pt x="674" y="223"/>
                    </a:lnTo>
                    <a:lnTo>
                      <a:pt x="642" y="189"/>
                    </a:lnTo>
                    <a:lnTo>
                      <a:pt x="607" y="154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3" y="565"/>
                    </a:moveTo>
                    <a:lnTo>
                      <a:pt x="957" y="586"/>
                    </a:lnTo>
                    <a:lnTo>
                      <a:pt x="962" y="606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70" y="667"/>
                    </a:lnTo>
                    <a:lnTo>
                      <a:pt x="971" y="686"/>
                    </a:lnTo>
                    <a:lnTo>
                      <a:pt x="971" y="705"/>
                    </a:lnTo>
                    <a:lnTo>
                      <a:pt x="970" y="725"/>
                    </a:lnTo>
                    <a:lnTo>
                      <a:pt x="969" y="744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0"/>
                    </a:lnTo>
                    <a:lnTo>
                      <a:pt x="883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7" y="782"/>
                    </a:lnTo>
                    <a:lnTo>
                      <a:pt x="900" y="767"/>
                    </a:lnTo>
                    <a:lnTo>
                      <a:pt x="903" y="752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3"/>
                    </a:lnTo>
                    <a:lnTo>
                      <a:pt x="906" y="686"/>
                    </a:lnTo>
                    <a:lnTo>
                      <a:pt x="905" y="669"/>
                    </a:lnTo>
                    <a:lnTo>
                      <a:pt x="904" y="653"/>
                    </a:lnTo>
                    <a:lnTo>
                      <a:pt x="901" y="635"/>
                    </a:lnTo>
                    <a:lnTo>
                      <a:pt x="898" y="618"/>
                    </a:lnTo>
                    <a:lnTo>
                      <a:pt x="895" y="600"/>
                    </a:lnTo>
                    <a:lnTo>
                      <a:pt x="890" y="582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900"/>
                    </a:lnTo>
                    <a:lnTo>
                      <a:pt x="911" y="915"/>
                    </a:lnTo>
                    <a:lnTo>
                      <a:pt x="900" y="930"/>
                    </a:lnTo>
                    <a:lnTo>
                      <a:pt x="890" y="945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3" y="1014"/>
                    </a:lnTo>
                    <a:lnTo>
                      <a:pt x="808" y="1027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0"/>
                    </a:lnTo>
                    <a:lnTo>
                      <a:pt x="740" y="1071"/>
                    </a:lnTo>
                    <a:lnTo>
                      <a:pt x="721" y="1081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3" y="1006"/>
                    </a:lnTo>
                    <a:lnTo>
                      <a:pt x="738" y="996"/>
                    </a:lnTo>
                    <a:lnTo>
                      <a:pt x="754" y="986"/>
                    </a:lnTo>
                    <a:lnTo>
                      <a:pt x="768" y="975"/>
                    </a:lnTo>
                    <a:lnTo>
                      <a:pt x="780" y="965"/>
                    </a:lnTo>
                    <a:lnTo>
                      <a:pt x="793" y="954"/>
                    </a:lnTo>
                    <a:lnTo>
                      <a:pt x="805" y="943"/>
                    </a:lnTo>
                    <a:lnTo>
                      <a:pt x="816" y="931"/>
                    </a:lnTo>
                    <a:lnTo>
                      <a:pt x="827" y="919"/>
                    </a:lnTo>
                    <a:lnTo>
                      <a:pt x="837" y="907"/>
                    </a:lnTo>
                    <a:lnTo>
                      <a:pt x="847" y="894"/>
                    </a:lnTo>
                    <a:lnTo>
                      <a:pt x="855" y="881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0"/>
                    </a:lnTo>
                    <a:lnTo>
                      <a:pt x="936" y="867"/>
                    </a:lnTo>
                    <a:close/>
                    <a:moveTo>
                      <a:pt x="721" y="1081"/>
                    </a:moveTo>
                    <a:lnTo>
                      <a:pt x="689" y="1097"/>
                    </a:lnTo>
                    <a:lnTo>
                      <a:pt x="656" y="1111"/>
                    </a:lnTo>
                    <a:lnTo>
                      <a:pt x="620" y="1123"/>
                    </a:lnTo>
                    <a:lnTo>
                      <a:pt x="582" y="1134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69"/>
                    </a:lnTo>
                    <a:lnTo>
                      <a:pt x="321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8" y="1169"/>
                    </a:lnTo>
                    <a:lnTo>
                      <a:pt x="114" y="1164"/>
                    </a:lnTo>
                    <a:lnTo>
                      <a:pt x="57" y="1158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70" y="1104"/>
                    </a:lnTo>
                    <a:lnTo>
                      <a:pt x="220" y="1106"/>
                    </a:lnTo>
                    <a:lnTo>
                      <a:pt x="269" y="1107"/>
                    </a:lnTo>
                    <a:lnTo>
                      <a:pt x="316" y="1107"/>
                    </a:lnTo>
                    <a:lnTo>
                      <a:pt x="361" y="1105"/>
                    </a:lnTo>
                    <a:lnTo>
                      <a:pt x="404" y="1101"/>
                    </a:lnTo>
                    <a:lnTo>
                      <a:pt x="446" y="1095"/>
                    </a:lnTo>
                    <a:lnTo>
                      <a:pt x="487" y="1090"/>
                    </a:lnTo>
                    <a:lnTo>
                      <a:pt x="525" y="1081"/>
                    </a:lnTo>
                    <a:lnTo>
                      <a:pt x="563" y="1072"/>
                    </a:lnTo>
                    <a:lnTo>
                      <a:pt x="597" y="1062"/>
                    </a:lnTo>
                    <a:lnTo>
                      <a:pt x="630" y="1050"/>
                    </a:lnTo>
                    <a:lnTo>
                      <a:pt x="662" y="1037"/>
                    </a:lnTo>
                    <a:lnTo>
                      <a:pt x="692" y="1023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6" name="Freeform 16">
                <a:extLst>
                  <a:ext uri="{FF2B5EF4-FFF2-40B4-BE49-F238E27FC236}">
                    <a16:creationId xmlns:a16="http://schemas.microsoft.com/office/drawing/2014/main" id="{B8A4B3EF-A60D-4CA4-979B-E14856A755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2" y="1351"/>
                <a:ext cx="137" cy="168"/>
              </a:xfrm>
              <a:custGeom>
                <a:avLst/>
                <a:gdLst>
                  <a:gd name="T0" fmla="*/ 8 w 958"/>
                  <a:gd name="T1" fmla="*/ 23 h 1179"/>
                  <a:gd name="T2" fmla="*/ 5 w 958"/>
                  <a:gd name="T3" fmla="*/ 20 h 1179"/>
                  <a:gd name="T4" fmla="*/ 3 w 958"/>
                  <a:gd name="T5" fmla="*/ 18 h 1179"/>
                  <a:gd name="T6" fmla="*/ 2 w 958"/>
                  <a:gd name="T7" fmla="*/ 16 h 1179"/>
                  <a:gd name="T8" fmla="*/ 1 w 958"/>
                  <a:gd name="T9" fmla="*/ 14 h 1179"/>
                  <a:gd name="T10" fmla="*/ 2 w 958"/>
                  <a:gd name="T11" fmla="*/ 12 h 1179"/>
                  <a:gd name="T12" fmla="*/ 2 w 958"/>
                  <a:gd name="T13" fmla="*/ 14 h 1179"/>
                  <a:gd name="T14" fmla="*/ 4 w 958"/>
                  <a:gd name="T15" fmla="*/ 16 h 1179"/>
                  <a:gd name="T16" fmla="*/ 5 w 958"/>
                  <a:gd name="T17" fmla="*/ 18 h 1179"/>
                  <a:gd name="T18" fmla="*/ 7 w 958"/>
                  <a:gd name="T19" fmla="*/ 20 h 1179"/>
                  <a:gd name="T20" fmla="*/ 9 w 958"/>
                  <a:gd name="T21" fmla="*/ 22 h 1179"/>
                  <a:gd name="T22" fmla="*/ 0 w 958"/>
                  <a:gd name="T23" fmla="*/ 13 h 1179"/>
                  <a:gd name="T24" fmla="*/ 0 w 958"/>
                  <a:gd name="T25" fmla="*/ 12 h 1179"/>
                  <a:gd name="T26" fmla="*/ 0 w 958"/>
                  <a:gd name="T27" fmla="*/ 10 h 1179"/>
                  <a:gd name="T28" fmla="*/ 0 w 958"/>
                  <a:gd name="T29" fmla="*/ 9 h 1179"/>
                  <a:gd name="T30" fmla="*/ 0 w 958"/>
                  <a:gd name="T31" fmla="*/ 8 h 1179"/>
                  <a:gd name="T32" fmla="*/ 0 w 958"/>
                  <a:gd name="T33" fmla="*/ 7 h 1179"/>
                  <a:gd name="T34" fmla="*/ 2 w 958"/>
                  <a:gd name="T35" fmla="*/ 7 h 1179"/>
                  <a:gd name="T36" fmla="*/ 1 w 958"/>
                  <a:gd name="T37" fmla="*/ 8 h 1179"/>
                  <a:gd name="T38" fmla="*/ 1 w 958"/>
                  <a:gd name="T39" fmla="*/ 9 h 1179"/>
                  <a:gd name="T40" fmla="*/ 1 w 958"/>
                  <a:gd name="T41" fmla="*/ 10 h 1179"/>
                  <a:gd name="T42" fmla="*/ 1 w 958"/>
                  <a:gd name="T43" fmla="*/ 11 h 1179"/>
                  <a:gd name="T44" fmla="*/ 2 w 958"/>
                  <a:gd name="T45" fmla="*/ 12 h 1179"/>
                  <a:gd name="T46" fmla="*/ 1 w 958"/>
                  <a:gd name="T47" fmla="*/ 6 h 1179"/>
                  <a:gd name="T48" fmla="*/ 1 w 958"/>
                  <a:gd name="T49" fmla="*/ 5 h 1179"/>
                  <a:gd name="T50" fmla="*/ 2 w 958"/>
                  <a:gd name="T51" fmla="*/ 4 h 1179"/>
                  <a:gd name="T52" fmla="*/ 3 w 958"/>
                  <a:gd name="T53" fmla="*/ 4 h 1179"/>
                  <a:gd name="T54" fmla="*/ 4 w 958"/>
                  <a:gd name="T55" fmla="*/ 3 h 1179"/>
                  <a:gd name="T56" fmla="*/ 5 w 958"/>
                  <a:gd name="T57" fmla="*/ 2 h 1179"/>
                  <a:gd name="T58" fmla="*/ 5 w 958"/>
                  <a:gd name="T59" fmla="*/ 4 h 1179"/>
                  <a:gd name="T60" fmla="*/ 4 w 958"/>
                  <a:gd name="T61" fmla="*/ 4 h 1179"/>
                  <a:gd name="T62" fmla="*/ 3 w 958"/>
                  <a:gd name="T63" fmla="*/ 5 h 1179"/>
                  <a:gd name="T64" fmla="*/ 3 w 958"/>
                  <a:gd name="T65" fmla="*/ 6 h 1179"/>
                  <a:gd name="T66" fmla="*/ 2 w 958"/>
                  <a:gd name="T67" fmla="*/ 7 h 1179"/>
                  <a:gd name="T68" fmla="*/ 1 w 958"/>
                  <a:gd name="T69" fmla="*/ 7 h 1179"/>
                  <a:gd name="T70" fmla="*/ 6 w 958"/>
                  <a:gd name="T71" fmla="*/ 2 h 1179"/>
                  <a:gd name="T72" fmla="*/ 8 w 958"/>
                  <a:gd name="T73" fmla="*/ 1 h 1179"/>
                  <a:gd name="T74" fmla="*/ 11 w 958"/>
                  <a:gd name="T75" fmla="*/ 0 h 1179"/>
                  <a:gd name="T76" fmla="*/ 14 w 958"/>
                  <a:gd name="T77" fmla="*/ 0 h 1179"/>
                  <a:gd name="T78" fmla="*/ 17 w 958"/>
                  <a:gd name="T79" fmla="*/ 0 h 1179"/>
                  <a:gd name="T80" fmla="*/ 19 w 958"/>
                  <a:gd name="T81" fmla="*/ 2 h 1179"/>
                  <a:gd name="T82" fmla="*/ 16 w 958"/>
                  <a:gd name="T83" fmla="*/ 1 h 1179"/>
                  <a:gd name="T84" fmla="*/ 13 w 958"/>
                  <a:gd name="T85" fmla="*/ 1 h 1179"/>
                  <a:gd name="T86" fmla="*/ 10 w 958"/>
                  <a:gd name="T87" fmla="*/ 2 h 1179"/>
                  <a:gd name="T88" fmla="*/ 8 w 958"/>
                  <a:gd name="T89" fmla="*/ 2 h 1179"/>
                  <a:gd name="T90" fmla="*/ 6 w 958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79">
                    <a:moveTo>
                      <a:pt x="460" y="1179"/>
                    </a:moveTo>
                    <a:lnTo>
                      <a:pt x="416" y="1145"/>
                    </a:lnTo>
                    <a:lnTo>
                      <a:pt x="374" y="1110"/>
                    </a:lnTo>
                    <a:lnTo>
                      <a:pt x="333" y="1073"/>
                    </a:lnTo>
                    <a:lnTo>
                      <a:pt x="296" y="1039"/>
                    </a:lnTo>
                    <a:lnTo>
                      <a:pt x="261" y="1004"/>
                    </a:lnTo>
                    <a:lnTo>
                      <a:pt x="228" y="969"/>
                    </a:lnTo>
                    <a:lnTo>
                      <a:pt x="198" y="932"/>
                    </a:lnTo>
                    <a:lnTo>
                      <a:pt x="170" y="898"/>
                    </a:lnTo>
                    <a:lnTo>
                      <a:pt x="143" y="864"/>
                    </a:lnTo>
                    <a:lnTo>
                      <a:pt x="120" y="829"/>
                    </a:lnTo>
                    <a:lnTo>
                      <a:pt x="98" y="794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60"/>
                    </a:lnTo>
                    <a:lnTo>
                      <a:pt x="22" y="627"/>
                    </a:lnTo>
                    <a:lnTo>
                      <a:pt x="85" y="609"/>
                    </a:lnTo>
                    <a:lnTo>
                      <a:pt x="96" y="639"/>
                    </a:lnTo>
                    <a:lnTo>
                      <a:pt x="107" y="670"/>
                    </a:lnTo>
                    <a:lnTo>
                      <a:pt x="121" y="701"/>
                    </a:lnTo>
                    <a:lnTo>
                      <a:pt x="138" y="732"/>
                    </a:lnTo>
                    <a:lnTo>
                      <a:pt x="156" y="765"/>
                    </a:lnTo>
                    <a:lnTo>
                      <a:pt x="176" y="796"/>
                    </a:lnTo>
                    <a:lnTo>
                      <a:pt x="199" y="829"/>
                    </a:lnTo>
                    <a:lnTo>
                      <a:pt x="224" y="861"/>
                    </a:lnTo>
                    <a:lnTo>
                      <a:pt x="251" y="895"/>
                    </a:lnTo>
                    <a:lnTo>
                      <a:pt x="280" y="928"/>
                    </a:lnTo>
                    <a:lnTo>
                      <a:pt x="311" y="962"/>
                    </a:lnTo>
                    <a:lnTo>
                      <a:pt x="344" y="994"/>
                    </a:lnTo>
                    <a:lnTo>
                      <a:pt x="380" y="1028"/>
                    </a:lnTo>
                    <a:lnTo>
                      <a:pt x="417" y="1062"/>
                    </a:lnTo>
                    <a:lnTo>
                      <a:pt x="457" y="1096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2" y="627"/>
                    </a:moveTo>
                    <a:lnTo>
                      <a:pt x="16" y="607"/>
                    </a:lnTo>
                    <a:lnTo>
                      <a:pt x="12" y="586"/>
                    </a:lnTo>
                    <a:lnTo>
                      <a:pt x="8" y="567"/>
                    </a:lnTo>
                    <a:lnTo>
                      <a:pt x="5" y="547"/>
                    </a:lnTo>
                    <a:lnTo>
                      <a:pt x="2" y="527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0" y="469"/>
                    </a:lnTo>
                    <a:lnTo>
                      <a:pt x="1" y="450"/>
                    </a:lnTo>
                    <a:lnTo>
                      <a:pt x="2" y="432"/>
                    </a:lnTo>
                    <a:lnTo>
                      <a:pt x="5" y="413"/>
                    </a:lnTo>
                    <a:lnTo>
                      <a:pt x="8" y="394"/>
                    </a:lnTo>
                    <a:lnTo>
                      <a:pt x="13" y="377"/>
                    </a:lnTo>
                    <a:lnTo>
                      <a:pt x="18" y="359"/>
                    </a:lnTo>
                    <a:lnTo>
                      <a:pt x="23" y="342"/>
                    </a:lnTo>
                    <a:lnTo>
                      <a:pt x="30" y="325"/>
                    </a:lnTo>
                    <a:lnTo>
                      <a:pt x="90" y="350"/>
                    </a:lnTo>
                    <a:lnTo>
                      <a:pt x="84" y="364"/>
                    </a:lnTo>
                    <a:lnTo>
                      <a:pt x="79" y="379"/>
                    </a:lnTo>
                    <a:lnTo>
                      <a:pt x="76" y="394"/>
                    </a:lnTo>
                    <a:lnTo>
                      <a:pt x="72" y="409"/>
                    </a:lnTo>
                    <a:lnTo>
                      <a:pt x="69" y="425"/>
                    </a:lnTo>
                    <a:lnTo>
                      <a:pt x="66" y="440"/>
                    </a:lnTo>
                    <a:lnTo>
                      <a:pt x="65" y="456"/>
                    </a:lnTo>
                    <a:lnTo>
                      <a:pt x="65" y="472"/>
                    </a:lnTo>
                    <a:lnTo>
                      <a:pt x="65" y="489"/>
                    </a:lnTo>
                    <a:lnTo>
                      <a:pt x="65" y="505"/>
                    </a:lnTo>
                    <a:lnTo>
                      <a:pt x="68" y="522"/>
                    </a:lnTo>
                    <a:lnTo>
                      <a:pt x="69" y="539"/>
                    </a:lnTo>
                    <a:lnTo>
                      <a:pt x="72" y="556"/>
                    </a:lnTo>
                    <a:lnTo>
                      <a:pt x="76" y="574"/>
                    </a:lnTo>
                    <a:lnTo>
                      <a:pt x="80" y="591"/>
                    </a:lnTo>
                    <a:lnTo>
                      <a:pt x="85" y="609"/>
                    </a:lnTo>
                    <a:lnTo>
                      <a:pt x="22" y="627"/>
                    </a:lnTo>
                    <a:close/>
                    <a:moveTo>
                      <a:pt x="30" y="325"/>
                    </a:moveTo>
                    <a:lnTo>
                      <a:pt x="37" y="308"/>
                    </a:lnTo>
                    <a:lnTo>
                      <a:pt x="46" y="293"/>
                    </a:lnTo>
                    <a:lnTo>
                      <a:pt x="55" y="277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5" y="231"/>
                    </a:lnTo>
                    <a:lnTo>
                      <a:pt x="98" y="216"/>
                    </a:lnTo>
                    <a:lnTo>
                      <a:pt x="111" y="202"/>
                    </a:lnTo>
                    <a:lnTo>
                      <a:pt x="124" y="189"/>
                    </a:lnTo>
                    <a:lnTo>
                      <a:pt x="138" y="175"/>
                    </a:lnTo>
                    <a:lnTo>
                      <a:pt x="153" y="162"/>
                    </a:lnTo>
                    <a:lnTo>
                      <a:pt x="169" y="150"/>
                    </a:lnTo>
                    <a:lnTo>
                      <a:pt x="185" y="138"/>
                    </a:lnTo>
                    <a:lnTo>
                      <a:pt x="203" y="126"/>
                    </a:lnTo>
                    <a:lnTo>
                      <a:pt x="220" y="116"/>
                    </a:lnTo>
                    <a:lnTo>
                      <a:pt x="239" y="105"/>
                    </a:lnTo>
                    <a:lnTo>
                      <a:pt x="270" y="161"/>
                    </a:lnTo>
                    <a:lnTo>
                      <a:pt x="254" y="171"/>
                    </a:lnTo>
                    <a:lnTo>
                      <a:pt x="239" y="181"/>
                    </a:lnTo>
                    <a:lnTo>
                      <a:pt x="224" y="190"/>
                    </a:lnTo>
                    <a:lnTo>
                      <a:pt x="210" y="201"/>
                    </a:lnTo>
                    <a:lnTo>
                      <a:pt x="196" y="211"/>
                    </a:lnTo>
                    <a:lnTo>
                      <a:pt x="183" y="223"/>
                    </a:lnTo>
                    <a:lnTo>
                      <a:pt x="170" y="233"/>
                    </a:lnTo>
                    <a:lnTo>
                      <a:pt x="159" y="245"/>
                    </a:lnTo>
                    <a:lnTo>
                      <a:pt x="148" y="258"/>
                    </a:lnTo>
                    <a:lnTo>
                      <a:pt x="138" y="270"/>
                    </a:lnTo>
                    <a:lnTo>
                      <a:pt x="128" y="282"/>
                    </a:lnTo>
                    <a:lnTo>
                      <a:pt x="119" y="295"/>
                    </a:lnTo>
                    <a:lnTo>
                      <a:pt x="111" y="309"/>
                    </a:lnTo>
                    <a:lnTo>
                      <a:pt x="103" y="322"/>
                    </a:lnTo>
                    <a:lnTo>
                      <a:pt x="97" y="336"/>
                    </a:lnTo>
                    <a:lnTo>
                      <a:pt x="90" y="350"/>
                    </a:lnTo>
                    <a:lnTo>
                      <a:pt x="30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4"/>
                    </a:lnTo>
                    <a:lnTo>
                      <a:pt x="339" y="60"/>
                    </a:lnTo>
                    <a:lnTo>
                      <a:pt x="376" y="48"/>
                    </a:lnTo>
                    <a:lnTo>
                      <a:pt x="415" y="37"/>
                    </a:lnTo>
                    <a:lnTo>
                      <a:pt x="456" y="27"/>
                    </a:lnTo>
                    <a:lnTo>
                      <a:pt x="498" y="19"/>
                    </a:lnTo>
                    <a:lnTo>
                      <a:pt x="542" y="12"/>
                    </a:lnTo>
                    <a:lnTo>
                      <a:pt x="588" y="7"/>
                    </a:lnTo>
                    <a:lnTo>
                      <a:pt x="636" y="3"/>
                    </a:lnTo>
                    <a:lnTo>
                      <a:pt x="685" y="0"/>
                    </a:lnTo>
                    <a:lnTo>
                      <a:pt x="736" y="0"/>
                    </a:lnTo>
                    <a:lnTo>
                      <a:pt x="789" y="2"/>
                    </a:lnTo>
                    <a:lnTo>
                      <a:pt x="843" y="4"/>
                    </a:lnTo>
                    <a:lnTo>
                      <a:pt x="901" y="9"/>
                    </a:lnTo>
                    <a:lnTo>
                      <a:pt x="958" y="14"/>
                    </a:lnTo>
                    <a:lnTo>
                      <a:pt x="951" y="78"/>
                    </a:lnTo>
                    <a:lnTo>
                      <a:pt x="896" y="73"/>
                    </a:lnTo>
                    <a:lnTo>
                      <a:pt x="841" y="69"/>
                    </a:lnTo>
                    <a:lnTo>
                      <a:pt x="790" y="66"/>
                    </a:lnTo>
                    <a:lnTo>
                      <a:pt x="740" y="66"/>
                    </a:lnTo>
                    <a:lnTo>
                      <a:pt x="691" y="66"/>
                    </a:lnTo>
                    <a:lnTo>
                      <a:pt x="643" y="68"/>
                    </a:lnTo>
                    <a:lnTo>
                      <a:pt x="599" y="72"/>
                    </a:lnTo>
                    <a:lnTo>
                      <a:pt x="555" y="76"/>
                    </a:lnTo>
                    <a:lnTo>
                      <a:pt x="513" y="82"/>
                    </a:lnTo>
                    <a:lnTo>
                      <a:pt x="473" y="90"/>
                    </a:lnTo>
                    <a:lnTo>
                      <a:pt x="435" y="98"/>
                    </a:lnTo>
                    <a:lnTo>
                      <a:pt x="398" y="109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299" y="147"/>
                    </a:lnTo>
                    <a:lnTo>
                      <a:pt x="270" y="161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7" name="Freeform 17">
                <a:extLst>
                  <a:ext uri="{FF2B5EF4-FFF2-40B4-BE49-F238E27FC236}">
                    <a16:creationId xmlns:a16="http://schemas.microsoft.com/office/drawing/2014/main" id="{06C32D9A-FF4C-4581-947F-F8D0814C1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7" y="1511"/>
                <a:ext cx="138" cy="167"/>
              </a:xfrm>
              <a:custGeom>
                <a:avLst/>
                <a:gdLst>
                  <a:gd name="T0" fmla="*/ 12 w 970"/>
                  <a:gd name="T1" fmla="*/ 1 h 1172"/>
                  <a:gd name="T2" fmla="*/ 15 w 970"/>
                  <a:gd name="T3" fmla="*/ 4 h 1172"/>
                  <a:gd name="T4" fmla="*/ 17 w 970"/>
                  <a:gd name="T5" fmla="*/ 6 h 1172"/>
                  <a:gd name="T6" fmla="*/ 18 w 970"/>
                  <a:gd name="T7" fmla="*/ 8 h 1172"/>
                  <a:gd name="T8" fmla="*/ 19 w 970"/>
                  <a:gd name="T9" fmla="*/ 10 h 1172"/>
                  <a:gd name="T10" fmla="*/ 18 w 970"/>
                  <a:gd name="T11" fmla="*/ 12 h 1172"/>
                  <a:gd name="T12" fmla="*/ 17 w 970"/>
                  <a:gd name="T13" fmla="*/ 10 h 1172"/>
                  <a:gd name="T14" fmla="*/ 16 w 970"/>
                  <a:gd name="T15" fmla="*/ 8 h 1172"/>
                  <a:gd name="T16" fmla="*/ 15 w 970"/>
                  <a:gd name="T17" fmla="*/ 6 h 1172"/>
                  <a:gd name="T18" fmla="*/ 13 w 970"/>
                  <a:gd name="T19" fmla="*/ 4 h 1172"/>
                  <a:gd name="T20" fmla="*/ 11 w 970"/>
                  <a:gd name="T21" fmla="*/ 2 h 1172"/>
                  <a:gd name="T22" fmla="*/ 19 w 970"/>
                  <a:gd name="T23" fmla="*/ 12 h 1172"/>
                  <a:gd name="T24" fmla="*/ 19 w 970"/>
                  <a:gd name="T25" fmla="*/ 13 h 1172"/>
                  <a:gd name="T26" fmla="*/ 20 w 970"/>
                  <a:gd name="T27" fmla="*/ 14 h 1172"/>
                  <a:gd name="T28" fmla="*/ 20 w 970"/>
                  <a:gd name="T29" fmla="*/ 15 h 1172"/>
                  <a:gd name="T30" fmla="*/ 19 w 970"/>
                  <a:gd name="T31" fmla="*/ 16 h 1172"/>
                  <a:gd name="T32" fmla="*/ 19 w 970"/>
                  <a:gd name="T33" fmla="*/ 17 h 1172"/>
                  <a:gd name="T34" fmla="*/ 18 w 970"/>
                  <a:gd name="T35" fmla="*/ 17 h 1172"/>
                  <a:gd name="T36" fmla="*/ 18 w 970"/>
                  <a:gd name="T37" fmla="*/ 16 h 1172"/>
                  <a:gd name="T38" fmla="*/ 18 w 970"/>
                  <a:gd name="T39" fmla="*/ 15 h 1172"/>
                  <a:gd name="T40" fmla="*/ 18 w 970"/>
                  <a:gd name="T41" fmla="*/ 14 h 1172"/>
                  <a:gd name="T42" fmla="*/ 18 w 970"/>
                  <a:gd name="T43" fmla="*/ 13 h 1172"/>
                  <a:gd name="T44" fmla="*/ 18 w 970"/>
                  <a:gd name="T45" fmla="*/ 12 h 1172"/>
                  <a:gd name="T46" fmla="*/ 19 w 970"/>
                  <a:gd name="T47" fmla="*/ 18 h 1172"/>
                  <a:gd name="T48" fmla="*/ 18 w 970"/>
                  <a:gd name="T49" fmla="*/ 19 h 1172"/>
                  <a:gd name="T50" fmla="*/ 17 w 970"/>
                  <a:gd name="T51" fmla="*/ 20 h 1172"/>
                  <a:gd name="T52" fmla="*/ 17 w 970"/>
                  <a:gd name="T53" fmla="*/ 21 h 1172"/>
                  <a:gd name="T54" fmla="*/ 16 w 970"/>
                  <a:gd name="T55" fmla="*/ 21 h 1172"/>
                  <a:gd name="T56" fmla="*/ 15 w 970"/>
                  <a:gd name="T57" fmla="*/ 22 h 1172"/>
                  <a:gd name="T58" fmla="*/ 15 w 970"/>
                  <a:gd name="T59" fmla="*/ 20 h 1172"/>
                  <a:gd name="T60" fmla="*/ 16 w 970"/>
                  <a:gd name="T61" fmla="*/ 20 h 1172"/>
                  <a:gd name="T62" fmla="*/ 16 w 970"/>
                  <a:gd name="T63" fmla="*/ 19 h 1172"/>
                  <a:gd name="T64" fmla="*/ 17 w 970"/>
                  <a:gd name="T65" fmla="*/ 18 h 1172"/>
                  <a:gd name="T66" fmla="*/ 17 w 970"/>
                  <a:gd name="T67" fmla="*/ 18 h 1172"/>
                  <a:gd name="T68" fmla="*/ 19 w 970"/>
                  <a:gd name="T69" fmla="*/ 18 h 1172"/>
                  <a:gd name="T70" fmla="*/ 13 w 970"/>
                  <a:gd name="T71" fmla="*/ 23 h 1172"/>
                  <a:gd name="T72" fmla="*/ 11 w 970"/>
                  <a:gd name="T73" fmla="*/ 23 h 1172"/>
                  <a:gd name="T74" fmla="*/ 8 w 970"/>
                  <a:gd name="T75" fmla="*/ 24 h 1172"/>
                  <a:gd name="T76" fmla="*/ 6 w 970"/>
                  <a:gd name="T77" fmla="*/ 24 h 1172"/>
                  <a:gd name="T78" fmla="*/ 2 w 970"/>
                  <a:gd name="T79" fmla="*/ 24 h 1172"/>
                  <a:gd name="T80" fmla="*/ 0 w 970"/>
                  <a:gd name="T81" fmla="*/ 22 h 1172"/>
                  <a:gd name="T82" fmla="*/ 3 w 970"/>
                  <a:gd name="T83" fmla="*/ 22 h 1172"/>
                  <a:gd name="T84" fmla="*/ 6 w 970"/>
                  <a:gd name="T85" fmla="*/ 23 h 1172"/>
                  <a:gd name="T86" fmla="*/ 9 w 970"/>
                  <a:gd name="T87" fmla="*/ 22 h 1172"/>
                  <a:gd name="T88" fmla="*/ 11 w 970"/>
                  <a:gd name="T89" fmla="*/ 22 h 1172"/>
                  <a:gd name="T90" fmla="*/ 13 w 970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0" h="1172">
                    <a:moveTo>
                      <a:pt x="531" y="0"/>
                    </a:moveTo>
                    <a:lnTo>
                      <a:pt x="574" y="37"/>
                    </a:lnTo>
                    <a:lnTo>
                      <a:pt x="615" y="73"/>
                    </a:lnTo>
                    <a:lnTo>
                      <a:pt x="655" y="109"/>
                    </a:lnTo>
                    <a:lnTo>
                      <a:pt x="691" y="147"/>
                    </a:lnTo>
                    <a:lnTo>
                      <a:pt x="725" y="183"/>
                    </a:lnTo>
                    <a:lnTo>
                      <a:pt x="756" y="219"/>
                    </a:lnTo>
                    <a:lnTo>
                      <a:pt x="786" y="255"/>
                    </a:lnTo>
                    <a:lnTo>
                      <a:pt x="813" y="290"/>
                    </a:lnTo>
                    <a:lnTo>
                      <a:pt x="838" y="326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2"/>
                    </a:lnTo>
                    <a:lnTo>
                      <a:pt x="952" y="565"/>
                    </a:lnTo>
                    <a:lnTo>
                      <a:pt x="890" y="582"/>
                    </a:lnTo>
                    <a:lnTo>
                      <a:pt x="881" y="551"/>
                    </a:lnTo>
                    <a:lnTo>
                      <a:pt x="869" y="521"/>
                    </a:lnTo>
                    <a:lnTo>
                      <a:pt x="856" y="489"/>
                    </a:lnTo>
                    <a:lnTo>
                      <a:pt x="840" y="457"/>
                    </a:lnTo>
                    <a:lnTo>
                      <a:pt x="822" y="424"/>
                    </a:lnTo>
                    <a:lnTo>
                      <a:pt x="804" y="391"/>
                    </a:lnTo>
                    <a:lnTo>
                      <a:pt x="782" y="359"/>
                    </a:lnTo>
                    <a:lnTo>
                      <a:pt x="758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4"/>
                    </a:lnTo>
                    <a:lnTo>
                      <a:pt x="642" y="189"/>
                    </a:lnTo>
                    <a:lnTo>
                      <a:pt x="607" y="155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2" y="565"/>
                    </a:moveTo>
                    <a:lnTo>
                      <a:pt x="958" y="586"/>
                    </a:lnTo>
                    <a:lnTo>
                      <a:pt x="962" y="607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69" y="666"/>
                    </a:lnTo>
                    <a:lnTo>
                      <a:pt x="970" y="686"/>
                    </a:lnTo>
                    <a:lnTo>
                      <a:pt x="970" y="706"/>
                    </a:lnTo>
                    <a:lnTo>
                      <a:pt x="970" y="725"/>
                    </a:lnTo>
                    <a:lnTo>
                      <a:pt x="969" y="743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5"/>
                    </a:lnTo>
                    <a:lnTo>
                      <a:pt x="949" y="833"/>
                    </a:lnTo>
                    <a:lnTo>
                      <a:pt x="944" y="850"/>
                    </a:lnTo>
                    <a:lnTo>
                      <a:pt x="937" y="867"/>
                    </a:lnTo>
                    <a:lnTo>
                      <a:pt x="877" y="841"/>
                    </a:lnTo>
                    <a:lnTo>
                      <a:pt x="883" y="826"/>
                    </a:lnTo>
                    <a:lnTo>
                      <a:pt x="888" y="812"/>
                    </a:lnTo>
                    <a:lnTo>
                      <a:pt x="892" y="797"/>
                    </a:lnTo>
                    <a:lnTo>
                      <a:pt x="897" y="783"/>
                    </a:lnTo>
                    <a:lnTo>
                      <a:pt x="900" y="767"/>
                    </a:lnTo>
                    <a:lnTo>
                      <a:pt x="903" y="751"/>
                    </a:lnTo>
                    <a:lnTo>
                      <a:pt x="904" y="735"/>
                    </a:lnTo>
                    <a:lnTo>
                      <a:pt x="905" y="720"/>
                    </a:lnTo>
                    <a:lnTo>
                      <a:pt x="906" y="702"/>
                    </a:lnTo>
                    <a:lnTo>
                      <a:pt x="905" y="686"/>
                    </a:lnTo>
                    <a:lnTo>
                      <a:pt x="905" y="670"/>
                    </a:lnTo>
                    <a:lnTo>
                      <a:pt x="903" y="652"/>
                    </a:lnTo>
                    <a:lnTo>
                      <a:pt x="900" y="635"/>
                    </a:lnTo>
                    <a:lnTo>
                      <a:pt x="898" y="617"/>
                    </a:lnTo>
                    <a:lnTo>
                      <a:pt x="893" y="600"/>
                    </a:lnTo>
                    <a:lnTo>
                      <a:pt x="890" y="582"/>
                    </a:lnTo>
                    <a:lnTo>
                      <a:pt x="952" y="565"/>
                    </a:lnTo>
                    <a:close/>
                    <a:moveTo>
                      <a:pt x="937" y="867"/>
                    </a:moveTo>
                    <a:lnTo>
                      <a:pt x="928" y="883"/>
                    </a:lnTo>
                    <a:lnTo>
                      <a:pt x="920" y="899"/>
                    </a:lnTo>
                    <a:lnTo>
                      <a:pt x="911" y="916"/>
                    </a:lnTo>
                    <a:lnTo>
                      <a:pt x="900" y="931"/>
                    </a:lnTo>
                    <a:lnTo>
                      <a:pt x="889" y="946"/>
                    </a:lnTo>
                    <a:lnTo>
                      <a:pt x="877" y="960"/>
                    </a:lnTo>
                    <a:lnTo>
                      <a:pt x="866" y="974"/>
                    </a:lnTo>
                    <a:lnTo>
                      <a:pt x="853" y="988"/>
                    </a:lnTo>
                    <a:lnTo>
                      <a:pt x="839" y="1001"/>
                    </a:lnTo>
                    <a:lnTo>
                      <a:pt x="824" y="1013"/>
                    </a:lnTo>
                    <a:lnTo>
                      <a:pt x="808" y="1026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40" y="1072"/>
                    </a:lnTo>
                    <a:lnTo>
                      <a:pt x="721" y="1081"/>
                    </a:lnTo>
                    <a:lnTo>
                      <a:pt x="691" y="1024"/>
                    </a:lnTo>
                    <a:lnTo>
                      <a:pt x="708" y="1015"/>
                    </a:lnTo>
                    <a:lnTo>
                      <a:pt x="723" y="1005"/>
                    </a:lnTo>
                    <a:lnTo>
                      <a:pt x="739" y="996"/>
                    </a:lnTo>
                    <a:lnTo>
                      <a:pt x="754" y="987"/>
                    </a:lnTo>
                    <a:lnTo>
                      <a:pt x="768" y="976"/>
                    </a:lnTo>
                    <a:lnTo>
                      <a:pt x="780" y="966"/>
                    </a:lnTo>
                    <a:lnTo>
                      <a:pt x="793" y="954"/>
                    </a:lnTo>
                    <a:lnTo>
                      <a:pt x="805" y="942"/>
                    </a:lnTo>
                    <a:lnTo>
                      <a:pt x="817" y="931"/>
                    </a:lnTo>
                    <a:lnTo>
                      <a:pt x="827" y="919"/>
                    </a:lnTo>
                    <a:lnTo>
                      <a:pt x="838" y="907"/>
                    </a:lnTo>
                    <a:lnTo>
                      <a:pt x="847" y="895"/>
                    </a:lnTo>
                    <a:lnTo>
                      <a:pt x="855" y="882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1"/>
                    </a:lnTo>
                    <a:lnTo>
                      <a:pt x="937" y="867"/>
                    </a:lnTo>
                    <a:close/>
                    <a:moveTo>
                      <a:pt x="721" y="1081"/>
                    </a:moveTo>
                    <a:lnTo>
                      <a:pt x="688" y="1096"/>
                    </a:lnTo>
                    <a:lnTo>
                      <a:pt x="656" y="1110"/>
                    </a:lnTo>
                    <a:lnTo>
                      <a:pt x="620" y="1123"/>
                    </a:lnTo>
                    <a:lnTo>
                      <a:pt x="582" y="1135"/>
                    </a:lnTo>
                    <a:lnTo>
                      <a:pt x="543" y="1144"/>
                    </a:lnTo>
                    <a:lnTo>
                      <a:pt x="502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70"/>
                    </a:lnTo>
                    <a:lnTo>
                      <a:pt x="321" y="1172"/>
                    </a:lnTo>
                    <a:lnTo>
                      <a:pt x="271" y="1172"/>
                    </a:lnTo>
                    <a:lnTo>
                      <a:pt x="220" y="1172"/>
                    </a:lnTo>
                    <a:lnTo>
                      <a:pt x="168" y="1168"/>
                    </a:lnTo>
                    <a:lnTo>
                      <a:pt x="113" y="1165"/>
                    </a:lnTo>
                    <a:lnTo>
                      <a:pt x="57" y="1159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69" y="1104"/>
                    </a:lnTo>
                    <a:lnTo>
                      <a:pt x="220" y="1107"/>
                    </a:lnTo>
                    <a:lnTo>
                      <a:pt x="268" y="1108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89"/>
                    </a:lnTo>
                    <a:lnTo>
                      <a:pt x="525" y="1082"/>
                    </a:lnTo>
                    <a:lnTo>
                      <a:pt x="561" y="1073"/>
                    </a:lnTo>
                    <a:lnTo>
                      <a:pt x="596" y="1062"/>
                    </a:lnTo>
                    <a:lnTo>
                      <a:pt x="630" y="1051"/>
                    </a:lnTo>
                    <a:lnTo>
                      <a:pt x="662" y="1038"/>
                    </a:lnTo>
                    <a:lnTo>
                      <a:pt x="691" y="1024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8" name="Freeform 18">
                <a:extLst>
                  <a:ext uri="{FF2B5EF4-FFF2-40B4-BE49-F238E27FC236}">
                    <a16:creationId xmlns:a16="http://schemas.microsoft.com/office/drawing/2014/main" id="{6BFF14B5-1927-4F72-8E45-9E29F4CA5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3" y="1663"/>
                <a:ext cx="137" cy="169"/>
              </a:xfrm>
              <a:custGeom>
                <a:avLst/>
                <a:gdLst>
                  <a:gd name="T0" fmla="*/ 8 w 958"/>
                  <a:gd name="T1" fmla="*/ 23 h 1180"/>
                  <a:gd name="T2" fmla="*/ 5 w 958"/>
                  <a:gd name="T3" fmla="*/ 21 h 1180"/>
                  <a:gd name="T4" fmla="*/ 3 w 958"/>
                  <a:gd name="T5" fmla="*/ 18 h 1180"/>
                  <a:gd name="T6" fmla="*/ 2 w 958"/>
                  <a:gd name="T7" fmla="*/ 16 h 1180"/>
                  <a:gd name="T8" fmla="*/ 1 w 958"/>
                  <a:gd name="T9" fmla="*/ 14 h 1180"/>
                  <a:gd name="T10" fmla="*/ 2 w 958"/>
                  <a:gd name="T11" fmla="*/ 12 h 1180"/>
                  <a:gd name="T12" fmla="*/ 2 w 958"/>
                  <a:gd name="T13" fmla="*/ 14 h 1180"/>
                  <a:gd name="T14" fmla="*/ 4 w 958"/>
                  <a:gd name="T15" fmla="*/ 16 h 1180"/>
                  <a:gd name="T16" fmla="*/ 5 w 958"/>
                  <a:gd name="T17" fmla="*/ 18 h 1180"/>
                  <a:gd name="T18" fmla="*/ 7 w 958"/>
                  <a:gd name="T19" fmla="*/ 20 h 1180"/>
                  <a:gd name="T20" fmla="*/ 9 w 958"/>
                  <a:gd name="T21" fmla="*/ 22 h 1180"/>
                  <a:gd name="T22" fmla="*/ 0 w 958"/>
                  <a:gd name="T23" fmla="*/ 13 h 1180"/>
                  <a:gd name="T24" fmla="*/ 0 w 958"/>
                  <a:gd name="T25" fmla="*/ 12 h 1180"/>
                  <a:gd name="T26" fmla="*/ 0 w 958"/>
                  <a:gd name="T27" fmla="*/ 10 h 1180"/>
                  <a:gd name="T28" fmla="*/ 0 w 958"/>
                  <a:gd name="T29" fmla="*/ 9 h 1180"/>
                  <a:gd name="T30" fmla="*/ 0 w 958"/>
                  <a:gd name="T31" fmla="*/ 8 h 1180"/>
                  <a:gd name="T32" fmla="*/ 0 w 958"/>
                  <a:gd name="T33" fmla="*/ 7 h 1180"/>
                  <a:gd name="T34" fmla="*/ 2 w 958"/>
                  <a:gd name="T35" fmla="*/ 7 h 1180"/>
                  <a:gd name="T36" fmla="*/ 1 w 958"/>
                  <a:gd name="T37" fmla="*/ 8 h 1180"/>
                  <a:gd name="T38" fmla="*/ 1 w 958"/>
                  <a:gd name="T39" fmla="*/ 9 h 1180"/>
                  <a:gd name="T40" fmla="*/ 1 w 958"/>
                  <a:gd name="T41" fmla="*/ 10 h 1180"/>
                  <a:gd name="T42" fmla="*/ 1 w 958"/>
                  <a:gd name="T43" fmla="*/ 11 h 1180"/>
                  <a:gd name="T44" fmla="*/ 2 w 958"/>
                  <a:gd name="T45" fmla="*/ 12 h 1180"/>
                  <a:gd name="T46" fmla="*/ 1 w 958"/>
                  <a:gd name="T47" fmla="*/ 6 h 1180"/>
                  <a:gd name="T48" fmla="*/ 1 w 958"/>
                  <a:gd name="T49" fmla="*/ 5 h 1180"/>
                  <a:gd name="T50" fmla="*/ 2 w 958"/>
                  <a:gd name="T51" fmla="*/ 4 h 1180"/>
                  <a:gd name="T52" fmla="*/ 3 w 958"/>
                  <a:gd name="T53" fmla="*/ 4 h 1180"/>
                  <a:gd name="T54" fmla="*/ 4 w 958"/>
                  <a:gd name="T55" fmla="*/ 3 h 1180"/>
                  <a:gd name="T56" fmla="*/ 5 w 958"/>
                  <a:gd name="T57" fmla="*/ 2 h 1180"/>
                  <a:gd name="T58" fmla="*/ 5 w 958"/>
                  <a:gd name="T59" fmla="*/ 4 h 1180"/>
                  <a:gd name="T60" fmla="*/ 4 w 958"/>
                  <a:gd name="T61" fmla="*/ 4 h 1180"/>
                  <a:gd name="T62" fmla="*/ 3 w 958"/>
                  <a:gd name="T63" fmla="*/ 5 h 1180"/>
                  <a:gd name="T64" fmla="*/ 3 w 958"/>
                  <a:gd name="T65" fmla="*/ 6 h 1180"/>
                  <a:gd name="T66" fmla="*/ 2 w 958"/>
                  <a:gd name="T67" fmla="*/ 7 h 1180"/>
                  <a:gd name="T68" fmla="*/ 1 w 958"/>
                  <a:gd name="T69" fmla="*/ 7 h 1180"/>
                  <a:gd name="T70" fmla="*/ 6 w 958"/>
                  <a:gd name="T71" fmla="*/ 1 h 1180"/>
                  <a:gd name="T72" fmla="*/ 8 w 958"/>
                  <a:gd name="T73" fmla="*/ 1 h 1180"/>
                  <a:gd name="T74" fmla="*/ 11 w 958"/>
                  <a:gd name="T75" fmla="*/ 0 h 1180"/>
                  <a:gd name="T76" fmla="*/ 14 w 958"/>
                  <a:gd name="T77" fmla="*/ 0 h 1180"/>
                  <a:gd name="T78" fmla="*/ 17 w 958"/>
                  <a:gd name="T79" fmla="*/ 0 h 1180"/>
                  <a:gd name="T80" fmla="*/ 19 w 958"/>
                  <a:gd name="T81" fmla="*/ 2 h 1180"/>
                  <a:gd name="T82" fmla="*/ 16 w 958"/>
                  <a:gd name="T83" fmla="*/ 1 h 1180"/>
                  <a:gd name="T84" fmla="*/ 13 w 958"/>
                  <a:gd name="T85" fmla="*/ 1 h 1180"/>
                  <a:gd name="T86" fmla="*/ 10 w 958"/>
                  <a:gd name="T87" fmla="*/ 2 h 1180"/>
                  <a:gd name="T88" fmla="*/ 8 w 958"/>
                  <a:gd name="T89" fmla="*/ 2 h 1180"/>
                  <a:gd name="T90" fmla="*/ 6 w 958"/>
                  <a:gd name="T91" fmla="*/ 3 h 11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80">
                    <a:moveTo>
                      <a:pt x="459" y="1180"/>
                    </a:moveTo>
                    <a:lnTo>
                      <a:pt x="415" y="1145"/>
                    </a:lnTo>
                    <a:lnTo>
                      <a:pt x="373" y="1109"/>
                    </a:lnTo>
                    <a:lnTo>
                      <a:pt x="333" y="1074"/>
                    </a:lnTo>
                    <a:lnTo>
                      <a:pt x="296" y="1039"/>
                    </a:lnTo>
                    <a:lnTo>
                      <a:pt x="261" y="1003"/>
                    </a:lnTo>
                    <a:lnTo>
                      <a:pt x="229" y="968"/>
                    </a:lnTo>
                    <a:lnTo>
                      <a:pt x="198" y="933"/>
                    </a:lnTo>
                    <a:lnTo>
                      <a:pt x="169" y="898"/>
                    </a:lnTo>
                    <a:lnTo>
                      <a:pt x="144" y="863"/>
                    </a:lnTo>
                    <a:lnTo>
                      <a:pt x="120" y="828"/>
                    </a:lnTo>
                    <a:lnTo>
                      <a:pt x="98" y="795"/>
                    </a:lnTo>
                    <a:lnTo>
                      <a:pt x="78" y="761"/>
                    </a:lnTo>
                    <a:lnTo>
                      <a:pt x="62" y="727"/>
                    </a:lnTo>
                    <a:lnTo>
                      <a:pt x="47" y="693"/>
                    </a:lnTo>
                    <a:lnTo>
                      <a:pt x="33" y="661"/>
                    </a:lnTo>
                    <a:lnTo>
                      <a:pt x="22" y="628"/>
                    </a:lnTo>
                    <a:lnTo>
                      <a:pt x="85" y="609"/>
                    </a:lnTo>
                    <a:lnTo>
                      <a:pt x="95" y="640"/>
                    </a:lnTo>
                    <a:lnTo>
                      <a:pt x="107" y="670"/>
                    </a:lnTo>
                    <a:lnTo>
                      <a:pt x="121" y="701"/>
                    </a:lnTo>
                    <a:lnTo>
                      <a:pt x="138" y="733"/>
                    </a:lnTo>
                    <a:lnTo>
                      <a:pt x="156" y="764"/>
                    </a:lnTo>
                    <a:lnTo>
                      <a:pt x="176" y="797"/>
                    </a:lnTo>
                    <a:lnTo>
                      <a:pt x="198" y="830"/>
                    </a:lnTo>
                    <a:lnTo>
                      <a:pt x="224" y="862"/>
                    </a:lnTo>
                    <a:lnTo>
                      <a:pt x="251" y="895"/>
                    </a:lnTo>
                    <a:lnTo>
                      <a:pt x="280" y="927"/>
                    </a:lnTo>
                    <a:lnTo>
                      <a:pt x="310" y="961"/>
                    </a:lnTo>
                    <a:lnTo>
                      <a:pt x="344" y="995"/>
                    </a:lnTo>
                    <a:lnTo>
                      <a:pt x="379" y="1028"/>
                    </a:lnTo>
                    <a:lnTo>
                      <a:pt x="417" y="1061"/>
                    </a:lnTo>
                    <a:lnTo>
                      <a:pt x="457" y="1095"/>
                    </a:lnTo>
                    <a:lnTo>
                      <a:pt x="499" y="1129"/>
                    </a:lnTo>
                    <a:lnTo>
                      <a:pt x="459" y="1180"/>
                    </a:lnTo>
                    <a:close/>
                    <a:moveTo>
                      <a:pt x="22" y="628"/>
                    </a:moveTo>
                    <a:lnTo>
                      <a:pt x="17" y="607"/>
                    </a:lnTo>
                    <a:lnTo>
                      <a:pt x="12" y="586"/>
                    </a:lnTo>
                    <a:lnTo>
                      <a:pt x="7" y="566"/>
                    </a:lnTo>
                    <a:lnTo>
                      <a:pt x="5" y="547"/>
                    </a:lnTo>
                    <a:lnTo>
                      <a:pt x="3" y="527"/>
                    </a:lnTo>
                    <a:lnTo>
                      <a:pt x="0" y="507"/>
                    </a:lnTo>
                    <a:lnTo>
                      <a:pt x="0" y="488"/>
                    </a:lnTo>
                    <a:lnTo>
                      <a:pt x="0" y="468"/>
                    </a:lnTo>
                    <a:lnTo>
                      <a:pt x="0" y="450"/>
                    </a:lnTo>
                    <a:lnTo>
                      <a:pt x="3" y="431"/>
                    </a:lnTo>
                    <a:lnTo>
                      <a:pt x="5" y="413"/>
                    </a:lnTo>
                    <a:lnTo>
                      <a:pt x="8" y="395"/>
                    </a:lnTo>
                    <a:lnTo>
                      <a:pt x="13" y="378"/>
                    </a:lnTo>
                    <a:lnTo>
                      <a:pt x="18" y="359"/>
                    </a:lnTo>
                    <a:lnTo>
                      <a:pt x="24" y="343"/>
                    </a:lnTo>
                    <a:lnTo>
                      <a:pt x="29" y="325"/>
                    </a:lnTo>
                    <a:lnTo>
                      <a:pt x="90" y="351"/>
                    </a:lnTo>
                    <a:lnTo>
                      <a:pt x="84" y="365"/>
                    </a:lnTo>
                    <a:lnTo>
                      <a:pt x="79" y="379"/>
                    </a:lnTo>
                    <a:lnTo>
                      <a:pt x="75" y="394"/>
                    </a:lnTo>
                    <a:lnTo>
                      <a:pt x="71" y="409"/>
                    </a:lnTo>
                    <a:lnTo>
                      <a:pt x="69" y="424"/>
                    </a:lnTo>
                    <a:lnTo>
                      <a:pt x="67" y="440"/>
                    </a:lnTo>
                    <a:lnTo>
                      <a:pt x="65" y="456"/>
                    </a:lnTo>
                    <a:lnTo>
                      <a:pt x="64" y="472"/>
                    </a:lnTo>
                    <a:lnTo>
                      <a:pt x="64" y="488"/>
                    </a:lnTo>
                    <a:lnTo>
                      <a:pt x="65" y="506"/>
                    </a:lnTo>
                    <a:lnTo>
                      <a:pt x="67" y="522"/>
                    </a:lnTo>
                    <a:lnTo>
                      <a:pt x="69" y="540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79" y="591"/>
                    </a:lnTo>
                    <a:lnTo>
                      <a:pt x="85" y="609"/>
                    </a:lnTo>
                    <a:lnTo>
                      <a:pt x="22" y="628"/>
                    </a:lnTo>
                    <a:close/>
                    <a:moveTo>
                      <a:pt x="29" y="325"/>
                    </a:moveTo>
                    <a:lnTo>
                      <a:pt x="38" y="309"/>
                    </a:lnTo>
                    <a:lnTo>
                      <a:pt x="46" y="293"/>
                    </a:lnTo>
                    <a:lnTo>
                      <a:pt x="54" y="276"/>
                    </a:lnTo>
                    <a:lnTo>
                      <a:pt x="64" y="261"/>
                    </a:lnTo>
                    <a:lnTo>
                      <a:pt x="75" y="246"/>
                    </a:lnTo>
                    <a:lnTo>
                      <a:pt x="85" y="231"/>
                    </a:lnTo>
                    <a:lnTo>
                      <a:pt x="97" y="217"/>
                    </a:lnTo>
                    <a:lnTo>
                      <a:pt x="110" y="203"/>
                    </a:lnTo>
                    <a:lnTo>
                      <a:pt x="124" y="189"/>
                    </a:lnTo>
                    <a:lnTo>
                      <a:pt x="138" y="176"/>
                    </a:lnTo>
                    <a:lnTo>
                      <a:pt x="153" y="163"/>
                    </a:lnTo>
                    <a:lnTo>
                      <a:pt x="169" y="150"/>
                    </a:lnTo>
                    <a:lnTo>
                      <a:pt x="185" y="139"/>
                    </a:lnTo>
                    <a:lnTo>
                      <a:pt x="203" y="127"/>
                    </a:lnTo>
                    <a:lnTo>
                      <a:pt x="220" y="115"/>
                    </a:lnTo>
                    <a:lnTo>
                      <a:pt x="239" y="105"/>
                    </a:lnTo>
                    <a:lnTo>
                      <a:pt x="270" y="162"/>
                    </a:lnTo>
                    <a:lnTo>
                      <a:pt x="254" y="171"/>
                    </a:lnTo>
                    <a:lnTo>
                      <a:pt x="238" y="181"/>
                    </a:lnTo>
                    <a:lnTo>
                      <a:pt x="224" y="191"/>
                    </a:lnTo>
                    <a:lnTo>
                      <a:pt x="209" y="200"/>
                    </a:lnTo>
                    <a:lnTo>
                      <a:pt x="196" y="212"/>
                    </a:lnTo>
                    <a:lnTo>
                      <a:pt x="183" y="223"/>
                    </a:lnTo>
                    <a:lnTo>
                      <a:pt x="170" y="234"/>
                    </a:lnTo>
                    <a:lnTo>
                      <a:pt x="159" y="246"/>
                    </a:lnTo>
                    <a:lnTo>
                      <a:pt x="148" y="258"/>
                    </a:lnTo>
                    <a:lnTo>
                      <a:pt x="138" y="270"/>
                    </a:lnTo>
                    <a:lnTo>
                      <a:pt x="127" y="283"/>
                    </a:lnTo>
                    <a:lnTo>
                      <a:pt x="119" y="296"/>
                    </a:lnTo>
                    <a:lnTo>
                      <a:pt x="111" y="309"/>
                    </a:lnTo>
                    <a:lnTo>
                      <a:pt x="103" y="323"/>
                    </a:lnTo>
                    <a:lnTo>
                      <a:pt x="96" y="336"/>
                    </a:lnTo>
                    <a:lnTo>
                      <a:pt x="90" y="351"/>
                    </a:lnTo>
                    <a:lnTo>
                      <a:pt x="29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3"/>
                    </a:lnTo>
                    <a:lnTo>
                      <a:pt x="339" y="61"/>
                    </a:lnTo>
                    <a:lnTo>
                      <a:pt x="375" y="48"/>
                    </a:lnTo>
                    <a:lnTo>
                      <a:pt x="415" y="37"/>
                    </a:lnTo>
                    <a:lnTo>
                      <a:pt x="456" y="27"/>
                    </a:lnTo>
                    <a:lnTo>
                      <a:pt x="498" y="19"/>
                    </a:lnTo>
                    <a:lnTo>
                      <a:pt x="542" y="13"/>
                    </a:lnTo>
                    <a:lnTo>
                      <a:pt x="587" y="7"/>
                    </a:lnTo>
                    <a:lnTo>
                      <a:pt x="635" y="4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89" y="1"/>
                    </a:lnTo>
                    <a:lnTo>
                      <a:pt x="844" y="4"/>
                    </a:lnTo>
                    <a:lnTo>
                      <a:pt x="900" y="8"/>
                    </a:lnTo>
                    <a:lnTo>
                      <a:pt x="958" y="14"/>
                    </a:lnTo>
                    <a:lnTo>
                      <a:pt x="951" y="79"/>
                    </a:lnTo>
                    <a:lnTo>
                      <a:pt x="895" y="73"/>
                    </a:lnTo>
                    <a:lnTo>
                      <a:pt x="841" y="69"/>
                    </a:lnTo>
                    <a:lnTo>
                      <a:pt x="790" y="67"/>
                    </a:lnTo>
                    <a:lnTo>
                      <a:pt x="739" y="65"/>
                    </a:lnTo>
                    <a:lnTo>
                      <a:pt x="691" y="65"/>
                    </a:lnTo>
                    <a:lnTo>
                      <a:pt x="643" y="68"/>
                    </a:lnTo>
                    <a:lnTo>
                      <a:pt x="598" y="71"/>
                    </a:lnTo>
                    <a:lnTo>
                      <a:pt x="555" y="76"/>
                    </a:lnTo>
                    <a:lnTo>
                      <a:pt x="513" y="83"/>
                    </a:lnTo>
                    <a:lnTo>
                      <a:pt x="473" y="90"/>
                    </a:lnTo>
                    <a:lnTo>
                      <a:pt x="435" y="99"/>
                    </a:lnTo>
                    <a:lnTo>
                      <a:pt x="397" y="108"/>
                    </a:lnTo>
                    <a:lnTo>
                      <a:pt x="364" y="120"/>
                    </a:lnTo>
                    <a:lnTo>
                      <a:pt x="330" y="133"/>
                    </a:lnTo>
                    <a:lnTo>
                      <a:pt x="300" y="147"/>
                    </a:lnTo>
                    <a:lnTo>
                      <a:pt x="270" y="162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49" name="Freeform 19">
                <a:extLst>
                  <a:ext uri="{FF2B5EF4-FFF2-40B4-BE49-F238E27FC236}">
                    <a16:creationId xmlns:a16="http://schemas.microsoft.com/office/drawing/2014/main" id="{29C4E3BE-18E1-44D2-BF8C-570A01C1A5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7" y="1823"/>
                <a:ext cx="139" cy="168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2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2" y="0"/>
                    </a:moveTo>
                    <a:lnTo>
                      <a:pt x="575" y="36"/>
                    </a:lnTo>
                    <a:lnTo>
                      <a:pt x="616" y="72"/>
                    </a:lnTo>
                    <a:lnTo>
                      <a:pt x="655" y="109"/>
                    </a:lnTo>
                    <a:lnTo>
                      <a:pt x="692" y="145"/>
                    </a:lnTo>
                    <a:lnTo>
                      <a:pt x="726" y="181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4" y="290"/>
                    </a:lnTo>
                    <a:lnTo>
                      <a:pt x="839" y="325"/>
                    </a:lnTo>
                    <a:lnTo>
                      <a:pt x="862" y="361"/>
                    </a:lnTo>
                    <a:lnTo>
                      <a:pt x="882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8"/>
                    </a:lnTo>
                    <a:lnTo>
                      <a:pt x="944" y="531"/>
                    </a:lnTo>
                    <a:lnTo>
                      <a:pt x="953" y="565"/>
                    </a:lnTo>
                    <a:lnTo>
                      <a:pt x="890" y="581"/>
                    </a:lnTo>
                    <a:lnTo>
                      <a:pt x="881" y="551"/>
                    </a:lnTo>
                    <a:lnTo>
                      <a:pt x="870" y="519"/>
                    </a:lnTo>
                    <a:lnTo>
                      <a:pt x="856" y="488"/>
                    </a:lnTo>
                    <a:lnTo>
                      <a:pt x="841" y="456"/>
                    </a:lnTo>
                    <a:lnTo>
                      <a:pt x="824" y="424"/>
                    </a:lnTo>
                    <a:lnTo>
                      <a:pt x="805" y="391"/>
                    </a:lnTo>
                    <a:lnTo>
                      <a:pt x="783" y="357"/>
                    </a:lnTo>
                    <a:lnTo>
                      <a:pt x="759" y="325"/>
                    </a:lnTo>
                    <a:lnTo>
                      <a:pt x="733" y="291"/>
                    </a:lnTo>
                    <a:lnTo>
                      <a:pt x="705" y="256"/>
                    </a:lnTo>
                    <a:lnTo>
                      <a:pt x="674" y="222"/>
                    </a:lnTo>
                    <a:lnTo>
                      <a:pt x="643" y="188"/>
                    </a:lnTo>
                    <a:lnTo>
                      <a:pt x="608" y="154"/>
                    </a:lnTo>
                    <a:lnTo>
                      <a:pt x="571" y="119"/>
                    </a:lnTo>
                    <a:lnTo>
                      <a:pt x="532" y="85"/>
                    </a:lnTo>
                    <a:lnTo>
                      <a:pt x="492" y="50"/>
                    </a:lnTo>
                    <a:lnTo>
                      <a:pt x="532" y="0"/>
                    </a:lnTo>
                    <a:close/>
                    <a:moveTo>
                      <a:pt x="953" y="565"/>
                    </a:moveTo>
                    <a:lnTo>
                      <a:pt x="959" y="585"/>
                    </a:lnTo>
                    <a:lnTo>
                      <a:pt x="962" y="606"/>
                    </a:lnTo>
                    <a:lnTo>
                      <a:pt x="966" y="625"/>
                    </a:lnTo>
                    <a:lnTo>
                      <a:pt x="969" y="646"/>
                    </a:lnTo>
                    <a:lnTo>
                      <a:pt x="970" y="666"/>
                    </a:lnTo>
                    <a:lnTo>
                      <a:pt x="971" y="685"/>
                    </a:lnTo>
                    <a:lnTo>
                      <a:pt x="971" y="705"/>
                    </a:lnTo>
                    <a:lnTo>
                      <a:pt x="971" y="723"/>
                    </a:lnTo>
                    <a:lnTo>
                      <a:pt x="969" y="743"/>
                    </a:lnTo>
                    <a:lnTo>
                      <a:pt x="967" y="761"/>
                    </a:lnTo>
                    <a:lnTo>
                      <a:pt x="964" y="779"/>
                    </a:lnTo>
                    <a:lnTo>
                      <a:pt x="961" y="798"/>
                    </a:lnTo>
                    <a:lnTo>
                      <a:pt x="956" y="815"/>
                    </a:lnTo>
                    <a:lnTo>
                      <a:pt x="951" y="833"/>
                    </a:lnTo>
                    <a:lnTo>
                      <a:pt x="944" y="849"/>
                    </a:lnTo>
                    <a:lnTo>
                      <a:pt x="937" y="867"/>
                    </a:lnTo>
                    <a:lnTo>
                      <a:pt x="878" y="840"/>
                    </a:lnTo>
                    <a:lnTo>
                      <a:pt x="884" y="826"/>
                    </a:lnTo>
                    <a:lnTo>
                      <a:pt x="889" y="811"/>
                    </a:lnTo>
                    <a:lnTo>
                      <a:pt x="893" y="797"/>
                    </a:lnTo>
                    <a:lnTo>
                      <a:pt x="897" y="781"/>
                    </a:lnTo>
                    <a:lnTo>
                      <a:pt x="900" y="766"/>
                    </a:lnTo>
                    <a:lnTo>
                      <a:pt x="903" y="750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2"/>
                    </a:lnTo>
                    <a:lnTo>
                      <a:pt x="906" y="686"/>
                    </a:lnTo>
                    <a:lnTo>
                      <a:pt x="905" y="668"/>
                    </a:lnTo>
                    <a:lnTo>
                      <a:pt x="904" y="652"/>
                    </a:lnTo>
                    <a:lnTo>
                      <a:pt x="902" y="635"/>
                    </a:lnTo>
                    <a:lnTo>
                      <a:pt x="898" y="617"/>
                    </a:lnTo>
                    <a:lnTo>
                      <a:pt x="895" y="599"/>
                    </a:lnTo>
                    <a:lnTo>
                      <a:pt x="890" y="581"/>
                    </a:lnTo>
                    <a:lnTo>
                      <a:pt x="953" y="565"/>
                    </a:lnTo>
                    <a:close/>
                    <a:moveTo>
                      <a:pt x="937" y="867"/>
                    </a:moveTo>
                    <a:lnTo>
                      <a:pt x="930" y="883"/>
                    </a:lnTo>
                    <a:lnTo>
                      <a:pt x="920" y="899"/>
                    </a:lnTo>
                    <a:lnTo>
                      <a:pt x="911" y="914"/>
                    </a:lnTo>
                    <a:lnTo>
                      <a:pt x="902" y="929"/>
                    </a:lnTo>
                    <a:lnTo>
                      <a:pt x="890" y="945"/>
                    </a:lnTo>
                    <a:lnTo>
                      <a:pt x="878" y="959"/>
                    </a:lnTo>
                    <a:lnTo>
                      <a:pt x="867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5" y="1013"/>
                    </a:lnTo>
                    <a:lnTo>
                      <a:pt x="810" y="1025"/>
                    </a:lnTo>
                    <a:lnTo>
                      <a:pt x="793" y="1038"/>
                    </a:lnTo>
                    <a:lnTo>
                      <a:pt x="776" y="1049"/>
                    </a:lnTo>
                    <a:lnTo>
                      <a:pt x="758" y="1060"/>
                    </a:lnTo>
                    <a:lnTo>
                      <a:pt x="741" y="1070"/>
                    </a:lnTo>
                    <a:lnTo>
                      <a:pt x="722" y="1081"/>
                    </a:lnTo>
                    <a:lnTo>
                      <a:pt x="692" y="1023"/>
                    </a:lnTo>
                    <a:lnTo>
                      <a:pt x="708" y="1013"/>
                    </a:lnTo>
                    <a:lnTo>
                      <a:pt x="725" y="1005"/>
                    </a:lnTo>
                    <a:lnTo>
                      <a:pt x="740" y="995"/>
                    </a:lnTo>
                    <a:lnTo>
                      <a:pt x="754" y="985"/>
                    </a:lnTo>
                    <a:lnTo>
                      <a:pt x="768" y="975"/>
                    </a:lnTo>
                    <a:lnTo>
                      <a:pt x="782" y="964"/>
                    </a:lnTo>
                    <a:lnTo>
                      <a:pt x="794" y="954"/>
                    </a:lnTo>
                    <a:lnTo>
                      <a:pt x="806" y="942"/>
                    </a:lnTo>
                    <a:lnTo>
                      <a:pt x="818" y="931"/>
                    </a:lnTo>
                    <a:lnTo>
                      <a:pt x="828" y="918"/>
                    </a:lnTo>
                    <a:lnTo>
                      <a:pt x="838" y="906"/>
                    </a:lnTo>
                    <a:lnTo>
                      <a:pt x="847" y="893"/>
                    </a:lnTo>
                    <a:lnTo>
                      <a:pt x="856" y="881"/>
                    </a:lnTo>
                    <a:lnTo>
                      <a:pt x="864" y="868"/>
                    </a:lnTo>
                    <a:lnTo>
                      <a:pt x="871" y="854"/>
                    </a:lnTo>
                    <a:lnTo>
                      <a:pt x="878" y="840"/>
                    </a:lnTo>
                    <a:lnTo>
                      <a:pt x="937" y="867"/>
                    </a:lnTo>
                    <a:close/>
                    <a:moveTo>
                      <a:pt x="722" y="1081"/>
                    </a:moveTo>
                    <a:lnTo>
                      <a:pt x="690" y="1096"/>
                    </a:lnTo>
                    <a:lnTo>
                      <a:pt x="656" y="1110"/>
                    </a:lnTo>
                    <a:lnTo>
                      <a:pt x="621" y="1123"/>
                    </a:lnTo>
                    <a:lnTo>
                      <a:pt x="584" y="1133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70" y="1168"/>
                    </a:lnTo>
                    <a:lnTo>
                      <a:pt x="323" y="1171"/>
                    </a:lnTo>
                    <a:lnTo>
                      <a:pt x="273" y="1172"/>
                    </a:lnTo>
                    <a:lnTo>
                      <a:pt x="221" y="1171"/>
                    </a:lnTo>
                    <a:lnTo>
                      <a:pt x="169" y="1168"/>
                    </a:lnTo>
                    <a:lnTo>
                      <a:pt x="114" y="1164"/>
                    </a:lnTo>
                    <a:lnTo>
                      <a:pt x="58" y="1158"/>
                    </a:lnTo>
                    <a:lnTo>
                      <a:pt x="0" y="1151"/>
                    </a:lnTo>
                    <a:lnTo>
                      <a:pt x="9" y="1086"/>
                    </a:lnTo>
                    <a:lnTo>
                      <a:pt x="65" y="1094"/>
                    </a:lnTo>
                    <a:lnTo>
                      <a:pt x="119" y="1100"/>
                    </a:lnTo>
                    <a:lnTo>
                      <a:pt x="170" y="1103"/>
                    </a:lnTo>
                    <a:lnTo>
                      <a:pt x="220" y="1105"/>
                    </a:lnTo>
                    <a:lnTo>
                      <a:pt x="269" y="1107"/>
                    </a:lnTo>
                    <a:lnTo>
                      <a:pt x="316" y="1105"/>
                    </a:lnTo>
                    <a:lnTo>
                      <a:pt x="361" y="1104"/>
                    </a:lnTo>
                    <a:lnTo>
                      <a:pt x="405" y="1101"/>
                    </a:lnTo>
                    <a:lnTo>
                      <a:pt x="447" y="1095"/>
                    </a:lnTo>
                    <a:lnTo>
                      <a:pt x="487" y="1089"/>
                    </a:lnTo>
                    <a:lnTo>
                      <a:pt x="525" y="1081"/>
                    </a:lnTo>
                    <a:lnTo>
                      <a:pt x="563" y="1072"/>
                    </a:lnTo>
                    <a:lnTo>
                      <a:pt x="598" y="1061"/>
                    </a:lnTo>
                    <a:lnTo>
                      <a:pt x="631" y="1049"/>
                    </a:lnTo>
                    <a:lnTo>
                      <a:pt x="663" y="1037"/>
                    </a:lnTo>
                    <a:lnTo>
                      <a:pt x="692" y="1023"/>
                    </a:lnTo>
                    <a:lnTo>
                      <a:pt x="722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0" name="Freeform 20">
                <a:extLst>
                  <a:ext uri="{FF2B5EF4-FFF2-40B4-BE49-F238E27FC236}">
                    <a16:creationId xmlns:a16="http://schemas.microsoft.com/office/drawing/2014/main" id="{3A318578-A25D-40B0-82BE-4C05CA435D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3" y="1976"/>
                <a:ext cx="137" cy="168"/>
              </a:xfrm>
              <a:custGeom>
                <a:avLst/>
                <a:gdLst>
                  <a:gd name="T0" fmla="*/ 8 w 959"/>
                  <a:gd name="T1" fmla="*/ 23 h 1179"/>
                  <a:gd name="T2" fmla="*/ 5 w 959"/>
                  <a:gd name="T3" fmla="*/ 20 h 1179"/>
                  <a:gd name="T4" fmla="*/ 3 w 959"/>
                  <a:gd name="T5" fmla="*/ 18 h 1179"/>
                  <a:gd name="T6" fmla="*/ 2 w 959"/>
                  <a:gd name="T7" fmla="*/ 16 h 1179"/>
                  <a:gd name="T8" fmla="*/ 1 w 959"/>
                  <a:gd name="T9" fmla="*/ 14 h 1179"/>
                  <a:gd name="T10" fmla="*/ 2 w 959"/>
                  <a:gd name="T11" fmla="*/ 12 h 1179"/>
                  <a:gd name="T12" fmla="*/ 3 w 959"/>
                  <a:gd name="T13" fmla="*/ 14 h 1179"/>
                  <a:gd name="T14" fmla="*/ 4 w 959"/>
                  <a:gd name="T15" fmla="*/ 16 h 1179"/>
                  <a:gd name="T16" fmla="*/ 5 w 959"/>
                  <a:gd name="T17" fmla="*/ 18 h 1179"/>
                  <a:gd name="T18" fmla="*/ 7 w 959"/>
                  <a:gd name="T19" fmla="*/ 20 h 1179"/>
                  <a:gd name="T20" fmla="*/ 9 w 959"/>
                  <a:gd name="T21" fmla="*/ 22 h 1179"/>
                  <a:gd name="T22" fmla="*/ 0 w 959"/>
                  <a:gd name="T23" fmla="*/ 13 h 1179"/>
                  <a:gd name="T24" fmla="*/ 0 w 959"/>
                  <a:gd name="T25" fmla="*/ 12 h 1179"/>
                  <a:gd name="T26" fmla="*/ 0 w 959"/>
                  <a:gd name="T27" fmla="*/ 10 h 1179"/>
                  <a:gd name="T28" fmla="*/ 0 w 959"/>
                  <a:gd name="T29" fmla="*/ 9 h 1179"/>
                  <a:gd name="T30" fmla="*/ 0 w 959"/>
                  <a:gd name="T31" fmla="*/ 8 h 1179"/>
                  <a:gd name="T32" fmla="*/ 1 w 959"/>
                  <a:gd name="T33" fmla="*/ 7 h 1179"/>
                  <a:gd name="T34" fmla="*/ 2 w 959"/>
                  <a:gd name="T35" fmla="*/ 7 h 1179"/>
                  <a:gd name="T36" fmla="*/ 1 w 959"/>
                  <a:gd name="T37" fmla="*/ 8 h 1179"/>
                  <a:gd name="T38" fmla="*/ 1 w 959"/>
                  <a:gd name="T39" fmla="*/ 9 h 1179"/>
                  <a:gd name="T40" fmla="*/ 1 w 959"/>
                  <a:gd name="T41" fmla="*/ 10 h 1179"/>
                  <a:gd name="T42" fmla="*/ 1 w 959"/>
                  <a:gd name="T43" fmla="*/ 11 h 1179"/>
                  <a:gd name="T44" fmla="*/ 2 w 959"/>
                  <a:gd name="T45" fmla="*/ 12 h 1179"/>
                  <a:gd name="T46" fmla="*/ 1 w 959"/>
                  <a:gd name="T47" fmla="*/ 6 h 1179"/>
                  <a:gd name="T48" fmla="*/ 1 w 959"/>
                  <a:gd name="T49" fmla="*/ 5 h 1179"/>
                  <a:gd name="T50" fmla="*/ 2 w 959"/>
                  <a:gd name="T51" fmla="*/ 4 h 1179"/>
                  <a:gd name="T52" fmla="*/ 3 w 959"/>
                  <a:gd name="T53" fmla="*/ 4 h 1179"/>
                  <a:gd name="T54" fmla="*/ 4 w 959"/>
                  <a:gd name="T55" fmla="*/ 3 h 1179"/>
                  <a:gd name="T56" fmla="*/ 5 w 959"/>
                  <a:gd name="T57" fmla="*/ 2 h 1179"/>
                  <a:gd name="T58" fmla="*/ 5 w 959"/>
                  <a:gd name="T59" fmla="*/ 4 h 1179"/>
                  <a:gd name="T60" fmla="*/ 4 w 959"/>
                  <a:gd name="T61" fmla="*/ 4 h 1179"/>
                  <a:gd name="T62" fmla="*/ 3 w 959"/>
                  <a:gd name="T63" fmla="*/ 5 h 1179"/>
                  <a:gd name="T64" fmla="*/ 3 w 959"/>
                  <a:gd name="T65" fmla="*/ 6 h 1179"/>
                  <a:gd name="T66" fmla="*/ 2 w 959"/>
                  <a:gd name="T67" fmla="*/ 7 h 1179"/>
                  <a:gd name="T68" fmla="*/ 1 w 959"/>
                  <a:gd name="T69" fmla="*/ 7 h 1179"/>
                  <a:gd name="T70" fmla="*/ 6 w 959"/>
                  <a:gd name="T71" fmla="*/ 1 h 1179"/>
                  <a:gd name="T72" fmla="*/ 8 w 959"/>
                  <a:gd name="T73" fmla="*/ 1 h 1179"/>
                  <a:gd name="T74" fmla="*/ 11 w 959"/>
                  <a:gd name="T75" fmla="*/ 0 h 1179"/>
                  <a:gd name="T76" fmla="*/ 14 w 959"/>
                  <a:gd name="T77" fmla="*/ 0 h 1179"/>
                  <a:gd name="T78" fmla="*/ 17 w 959"/>
                  <a:gd name="T79" fmla="*/ 0 h 1179"/>
                  <a:gd name="T80" fmla="*/ 19 w 959"/>
                  <a:gd name="T81" fmla="*/ 2 h 1179"/>
                  <a:gd name="T82" fmla="*/ 16 w 959"/>
                  <a:gd name="T83" fmla="*/ 1 h 1179"/>
                  <a:gd name="T84" fmla="*/ 13 w 959"/>
                  <a:gd name="T85" fmla="*/ 1 h 1179"/>
                  <a:gd name="T86" fmla="*/ 10 w 959"/>
                  <a:gd name="T87" fmla="*/ 2 h 1179"/>
                  <a:gd name="T88" fmla="*/ 8 w 959"/>
                  <a:gd name="T89" fmla="*/ 2 h 1179"/>
                  <a:gd name="T90" fmla="*/ 6 w 959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9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5" y="1073"/>
                    </a:lnTo>
                    <a:lnTo>
                      <a:pt x="297" y="1038"/>
                    </a:lnTo>
                    <a:lnTo>
                      <a:pt x="262" y="1003"/>
                    </a:lnTo>
                    <a:lnTo>
                      <a:pt x="230" y="967"/>
                    </a:lnTo>
                    <a:lnTo>
                      <a:pt x="198" y="932"/>
                    </a:lnTo>
                    <a:lnTo>
                      <a:pt x="170" y="897"/>
                    </a:lnTo>
                    <a:lnTo>
                      <a:pt x="145" y="862"/>
                    </a:lnTo>
                    <a:lnTo>
                      <a:pt x="120" y="828"/>
                    </a:lnTo>
                    <a:lnTo>
                      <a:pt x="99" y="793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59"/>
                    </a:lnTo>
                    <a:lnTo>
                      <a:pt x="23" y="627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69"/>
                    </a:lnTo>
                    <a:lnTo>
                      <a:pt x="123" y="700"/>
                    </a:lnTo>
                    <a:lnTo>
                      <a:pt x="139" y="732"/>
                    </a:lnTo>
                    <a:lnTo>
                      <a:pt x="156" y="764"/>
                    </a:lnTo>
                    <a:lnTo>
                      <a:pt x="177" y="796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1" y="894"/>
                    </a:lnTo>
                    <a:lnTo>
                      <a:pt x="280" y="927"/>
                    </a:lnTo>
                    <a:lnTo>
                      <a:pt x="311" y="960"/>
                    </a:lnTo>
                    <a:lnTo>
                      <a:pt x="345" y="994"/>
                    </a:lnTo>
                    <a:lnTo>
                      <a:pt x="380" y="1027"/>
                    </a:lnTo>
                    <a:lnTo>
                      <a:pt x="418" y="1061"/>
                    </a:lnTo>
                    <a:lnTo>
                      <a:pt x="458" y="1094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3" y="627"/>
                    </a:moveTo>
                    <a:lnTo>
                      <a:pt x="18" y="606"/>
                    </a:lnTo>
                    <a:lnTo>
                      <a:pt x="13" y="586"/>
                    </a:lnTo>
                    <a:lnTo>
                      <a:pt x="8" y="566"/>
                    </a:lnTo>
                    <a:lnTo>
                      <a:pt x="5" y="545"/>
                    </a:lnTo>
                    <a:lnTo>
                      <a:pt x="3" y="525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0" y="468"/>
                    </a:lnTo>
                    <a:lnTo>
                      <a:pt x="1" y="450"/>
                    </a:lnTo>
                    <a:lnTo>
                      <a:pt x="4" y="431"/>
                    </a:lnTo>
                    <a:lnTo>
                      <a:pt x="6" y="412"/>
                    </a:lnTo>
                    <a:lnTo>
                      <a:pt x="10" y="394"/>
                    </a:lnTo>
                    <a:lnTo>
                      <a:pt x="13" y="376"/>
                    </a:lnTo>
                    <a:lnTo>
                      <a:pt x="19" y="359"/>
                    </a:lnTo>
                    <a:lnTo>
                      <a:pt x="25" y="341"/>
                    </a:lnTo>
                    <a:lnTo>
                      <a:pt x="30" y="325"/>
                    </a:lnTo>
                    <a:lnTo>
                      <a:pt x="91" y="349"/>
                    </a:lnTo>
                    <a:lnTo>
                      <a:pt x="85" y="363"/>
                    </a:lnTo>
                    <a:lnTo>
                      <a:pt x="81" y="379"/>
                    </a:lnTo>
                    <a:lnTo>
                      <a:pt x="76" y="394"/>
                    </a:lnTo>
                    <a:lnTo>
                      <a:pt x="72" y="408"/>
                    </a:lnTo>
                    <a:lnTo>
                      <a:pt x="70" y="424"/>
                    </a:lnTo>
                    <a:lnTo>
                      <a:pt x="68" y="439"/>
                    </a:lnTo>
                    <a:lnTo>
                      <a:pt x="67" y="455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7" y="504"/>
                    </a:lnTo>
                    <a:lnTo>
                      <a:pt x="68" y="521"/>
                    </a:lnTo>
                    <a:lnTo>
                      <a:pt x="70" y="538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81" y="591"/>
                    </a:lnTo>
                    <a:lnTo>
                      <a:pt x="85" y="608"/>
                    </a:lnTo>
                    <a:lnTo>
                      <a:pt x="23" y="627"/>
                    </a:lnTo>
                    <a:close/>
                    <a:moveTo>
                      <a:pt x="30" y="325"/>
                    </a:moveTo>
                    <a:lnTo>
                      <a:pt x="37" y="307"/>
                    </a:lnTo>
                    <a:lnTo>
                      <a:pt x="46" y="291"/>
                    </a:lnTo>
                    <a:lnTo>
                      <a:pt x="55" y="276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6" y="231"/>
                    </a:lnTo>
                    <a:lnTo>
                      <a:pt x="98" y="215"/>
                    </a:lnTo>
                    <a:lnTo>
                      <a:pt x="111" y="201"/>
                    </a:lnTo>
                    <a:lnTo>
                      <a:pt x="125" y="187"/>
                    </a:lnTo>
                    <a:lnTo>
                      <a:pt x="139" y="175"/>
                    </a:lnTo>
                    <a:lnTo>
                      <a:pt x="154" y="162"/>
                    </a:lnTo>
                    <a:lnTo>
                      <a:pt x="169" y="149"/>
                    </a:lnTo>
                    <a:lnTo>
                      <a:pt x="185" y="137"/>
                    </a:lnTo>
                    <a:lnTo>
                      <a:pt x="203" y="126"/>
                    </a:lnTo>
                    <a:lnTo>
                      <a:pt x="222" y="115"/>
                    </a:lnTo>
                    <a:lnTo>
                      <a:pt x="240" y="104"/>
                    </a:lnTo>
                    <a:lnTo>
                      <a:pt x="270" y="161"/>
                    </a:lnTo>
                    <a:lnTo>
                      <a:pt x="254" y="170"/>
                    </a:lnTo>
                    <a:lnTo>
                      <a:pt x="239" y="179"/>
                    </a:lnTo>
                    <a:lnTo>
                      <a:pt x="224" y="190"/>
                    </a:lnTo>
                    <a:lnTo>
                      <a:pt x="210" y="200"/>
                    </a:lnTo>
                    <a:lnTo>
                      <a:pt x="196" y="211"/>
                    </a:lnTo>
                    <a:lnTo>
                      <a:pt x="183" y="221"/>
                    </a:lnTo>
                    <a:lnTo>
                      <a:pt x="171" y="233"/>
                    </a:lnTo>
                    <a:lnTo>
                      <a:pt x="160" y="245"/>
                    </a:lnTo>
                    <a:lnTo>
                      <a:pt x="148" y="257"/>
                    </a:lnTo>
                    <a:lnTo>
                      <a:pt x="139" y="269"/>
                    </a:lnTo>
                    <a:lnTo>
                      <a:pt x="128" y="282"/>
                    </a:lnTo>
                    <a:lnTo>
                      <a:pt x="120" y="295"/>
                    </a:lnTo>
                    <a:lnTo>
                      <a:pt x="111" y="307"/>
                    </a:lnTo>
                    <a:lnTo>
                      <a:pt x="104" y="321"/>
                    </a:lnTo>
                    <a:lnTo>
                      <a:pt x="97" y="335"/>
                    </a:lnTo>
                    <a:lnTo>
                      <a:pt x="91" y="349"/>
                    </a:lnTo>
                    <a:lnTo>
                      <a:pt x="30" y="325"/>
                    </a:lnTo>
                    <a:close/>
                    <a:moveTo>
                      <a:pt x="240" y="104"/>
                    </a:moveTo>
                    <a:lnTo>
                      <a:pt x="272" y="88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8"/>
                    </a:lnTo>
                    <a:lnTo>
                      <a:pt x="415" y="36"/>
                    </a:lnTo>
                    <a:lnTo>
                      <a:pt x="456" y="27"/>
                    </a:lnTo>
                    <a:lnTo>
                      <a:pt x="499" y="19"/>
                    </a:lnTo>
                    <a:lnTo>
                      <a:pt x="543" y="12"/>
                    </a:lnTo>
                    <a:lnTo>
                      <a:pt x="588" y="6"/>
                    </a:lnTo>
                    <a:lnTo>
                      <a:pt x="636" y="2"/>
                    </a:lnTo>
                    <a:lnTo>
                      <a:pt x="686" y="0"/>
                    </a:lnTo>
                    <a:lnTo>
                      <a:pt x="738" y="0"/>
                    </a:lnTo>
                    <a:lnTo>
                      <a:pt x="790" y="1"/>
                    </a:lnTo>
                    <a:lnTo>
                      <a:pt x="845" y="3"/>
                    </a:lnTo>
                    <a:lnTo>
                      <a:pt x="901" y="7"/>
                    </a:lnTo>
                    <a:lnTo>
                      <a:pt x="959" y="14"/>
                    </a:lnTo>
                    <a:lnTo>
                      <a:pt x="951" y="78"/>
                    </a:lnTo>
                    <a:lnTo>
                      <a:pt x="896" y="72"/>
                    </a:lnTo>
                    <a:lnTo>
                      <a:pt x="842" y="67"/>
                    </a:lnTo>
                    <a:lnTo>
                      <a:pt x="790" y="65"/>
                    </a:lnTo>
                    <a:lnTo>
                      <a:pt x="740" y="64"/>
                    </a:lnTo>
                    <a:lnTo>
                      <a:pt x="691" y="65"/>
                    </a:lnTo>
                    <a:lnTo>
                      <a:pt x="644" y="67"/>
                    </a:lnTo>
                    <a:lnTo>
                      <a:pt x="599" y="71"/>
                    </a:lnTo>
                    <a:lnTo>
                      <a:pt x="556" y="76"/>
                    </a:lnTo>
                    <a:lnTo>
                      <a:pt x="514" y="81"/>
                    </a:lnTo>
                    <a:lnTo>
                      <a:pt x="473" y="90"/>
                    </a:lnTo>
                    <a:lnTo>
                      <a:pt x="436" y="98"/>
                    </a:lnTo>
                    <a:lnTo>
                      <a:pt x="399" y="108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300" y="146"/>
                    </a:lnTo>
                    <a:lnTo>
                      <a:pt x="270" y="161"/>
                    </a:lnTo>
                    <a:lnTo>
                      <a:pt x="240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1" name="Freeform 21">
                <a:extLst>
                  <a:ext uri="{FF2B5EF4-FFF2-40B4-BE49-F238E27FC236}">
                    <a16:creationId xmlns:a16="http://schemas.microsoft.com/office/drawing/2014/main" id="{55B04594-29E9-46C1-A1A1-483ADDECB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9" y="2137"/>
                <a:ext cx="139" cy="168"/>
              </a:xfrm>
              <a:custGeom>
                <a:avLst/>
                <a:gdLst>
                  <a:gd name="T0" fmla="*/ 13 w 971"/>
                  <a:gd name="T1" fmla="*/ 2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9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1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5" y="36"/>
                    </a:lnTo>
                    <a:lnTo>
                      <a:pt x="616" y="74"/>
                    </a:lnTo>
                    <a:lnTo>
                      <a:pt x="654" y="110"/>
                    </a:lnTo>
                    <a:lnTo>
                      <a:pt x="691" y="146"/>
                    </a:lnTo>
                    <a:lnTo>
                      <a:pt x="724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3" y="290"/>
                    </a:lnTo>
                    <a:lnTo>
                      <a:pt x="838" y="327"/>
                    </a:lnTo>
                    <a:lnTo>
                      <a:pt x="861" y="362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3"/>
                    </a:lnTo>
                    <a:lnTo>
                      <a:pt x="953" y="565"/>
                    </a:lnTo>
                    <a:lnTo>
                      <a:pt x="890" y="582"/>
                    </a:lnTo>
                    <a:lnTo>
                      <a:pt x="880" y="551"/>
                    </a:lnTo>
                    <a:lnTo>
                      <a:pt x="869" y="520"/>
                    </a:lnTo>
                    <a:lnTo>
                      <a:pt x="856" y="489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2"/>
                    </a:lnTo>
                    <a:lnTo>
                      <a:pt x="783" y="358"/>
                    </a:lnTo>
                    <a:lnTo>
                      <a:pt x="758" y="325"/>
                    </a:lnTo>
                    <a:lnTo>
                      <a:pt x="732" y="292"/>
                    </a:lnTo>
                    <a:lnTo>
                      <a:pt x="705" y="258"/>
                    </a:lnTo>
                    <a:lnTo>
                      <a:pt x="674" y="223"/>
                    </a:lnTo>
                    <a:lnTo>
                      <a:pt x="642" y="189"/>
                    </a:lnTo>
                    <a:lnTo>
                      <a:pt x="608" y="154"/>
                    </a:lnTo>
                    <a:lnTo>
                      <a:pt x="571" y="120"/>
                    </a:lnTo>
                    <a:lnTo>
                      <a:pt x="532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3" y="565"/>
                    </a:moveTo>
                    <a:lnTo>
                      <a:pt x="957" y="586"/>
                    </a:lnTo>
                    <a:lnTo>
                      <a:pt x="962" y="606"/>
                    </a:lnTo>
                    <a:lnTo>
                      <a:pt x="965" y="627"/>
                    </a:lnTo>
                    <a:lnTo>
                      <a:pt x="968" y="647"/>
                    </a:lnTo>
                    <a:lnTo>
                      <a:pt x="970" y="667"/>
                    </a:lnTo>
                    <a:lnTo>
                      <a:pt x="971" y="687"/>
                    </a:lnTo>
                    <a:lnTo>
                      <a:pt x="971" y="705"/>
                    </a:lnTo>
                    <a:lnTo>
                      <a:pt x="970" y="725"/>
                    </a:lnTo>
                    <a:lnTo>
                      <a:pt x="969" y="744"/>
                    </a:lnTo>
                    <a:lnTo>
                      <a:pt x="967" y="762"/>
                    </a:lnTo>
                    <a:lnTo>
                      <a:pt x="963" y="780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0"/>
                    </a:lnTo>
                    <a:lnTo>
                      <a:pt x="883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7" y="782"/>
                    </a:lnTo>
                    <a:lnTo>
                      <a:pt x="900" y="767"/>
                    </a:lnTo>
                    <a:lnTo>
                      <a:pt x="903" y="752"/>
                    </a:lnTo>
                    <a:lnTo>
                      <a:pt x="905" y="736"/>
                    </a:lnTo>
                    <a:lnTo>
                      <a:pt x="906" y="719"/>
                    </a:lnTo>
                    <a:lnTo>
                      <a:pt x="906" y="703"/>
                    </a:lnTo>
                    <a:lnTo>
                      <a:pt x="906" y="687"/>
                    </a:lnTo>
                    <a:lnTo>
                      <a:pt x="905" y="669"/>
                    </a:lnTo>
                    <a:lnTo>
                      <a:pt x="904" y="653"/>
                    </a:lnTo>
                    <a:lnTo>
                      <a:pt x="901" y="635"/>
                    </a:lnTo>
                    <a:lnTo>
                      <a:pt x="898" y="618"/>
                    </a:lnTo>
                    <a:lnTo>
                      <a:pt x="894" y="600"/>
                    </a:lnTo>
                    <a:lnTo>
                      <a:pt x="890" y="582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900"/>
                    </a:lnTo>
                    <a:lnTo>
                      <a:pt x="911" y="915"/>
                    </a:lnTo>
                    <a:lnTo>
                      <a:pt x="900" y="930"/>
                    </a:lnTo>
                    <a:lnTo>
                      <a:pt x="890" y="945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2" y="988"/>
                    </a:lnTo>
                    <a:lnTo>
                      <a:pt x="838" y="1001"/>
                    </a:lnTo>
                    <a:lnTo>
                      <a:pt x="823" y="1014"/>
                    </a:lnTo>
                    <a:lnTo>
                      <a:pt x="808" y="1027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39" y="1071"/>
                    </a:lnTo>
                    <a:lnTo>
                      <a:pt x="721" y="1082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3" y="1006"/>
                    </a:lnTo>
                    <a:lnTo>
                      <a:pt x="739" y="996"/>
                    </a:lnTo>
                    <a:lnTo>
                      <a:pt x="753" y="986"/>
                    </a:lnTo>
                    <a:lnTo>
                      <a:pt x="767" y="976"/>
                    </a:lnTo>
                    <a:lnTo>
                      <a:pt x="780" y="965"/>
                    </a:lnTo>
                    <a:lnTo>
                      <a:pt x="793" y="955"/>
                    </a:lnTo>
                    <a:lnTo>
                      <a:pt x="806" y="943"/>
                    </a:lnTo>
                    <a:lnTo>
                      <a:pt x="816" y="931"/>
                    </a:lnTo>
                    <a:lnTo>
                      <a:pt x="827" y="920"/>
                    </a:lnTo>
                    <a:lnTo>
                      <a:pt x="837" y="907"/>
                    </a:lnTo>
                    <a:lnTo>
                      <a:pt x="847" y="894"/>
                    </a:lnTo>
                    <a:lnTo>
                      <a:pt x="855" y="881"/>
                    </a:lnTo>
                    <a:lnTo>
                      <a:pt x="863" y="868"/>
                    </a:lnTo>
                    <a:lnTo>
                      <a:pt x="870" y="854"/>
                    </a:lnTo>
                    <a:lnTo>
                      <a:pt x="877" y="840"/>
                    </a:lnTo>
                    <a:lnTo>
                      <a:pt x="936" y="867"/>
                    </a:lnTo>
                    <a:close/>
                    <a:moveTo>
                      <a:pt x="721" y="1082"/>
                    </a:moveTo>
                    <a:lnTo>
                      <a:pt x="689" y="1097"/>
                    </a:lnTo>
                    <a:lnTo>
                      <a:pt x="656" y="1111"/>
                    </a:lnTo>
                    <a:lnTo>
                      <a:pt x="619" y="1123"/>
                    </a:lnTo>
                    <a:lnTo>
                      <a:pt x="582" y="1134"/>
                    </a:lnTo>
                    <a:lnTo>
                      <a:pt x="544" y="1144"/>
                    </a:lnTo>
                    <a:lnTo>
                      <a:pt x="503" y="1153"/>
                    </a:lnTo>
                    <a:lnTo>
                      <a:pt x="460" y="1160"/>
                    </a:lnTo>
                    <a:lnTo>
                      <a:pt x="416" y="1165"/>
                    </a:lnTo>
                    <a:lnTo>
                      <a:pt x="369" y="1169"/>
                    </a:lnTo>
                    <a:lnTo>
                      <a:pt x="321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7" y="1169"/>
                    </a:lnTo>
                    <a:lnTo>
                      <a:pt x="114" y="1165"/>
                    </a:lnTo>
                    <a:lnTo>
                      <a:pt x="57" y="1158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7" y="1100"/>
                    </a:lnTo>
                    <a:lnTo>
                      <a:pt x="170" y="1104"/>
                    </a:lnTo>
                    <a:lnTo>
                      <a:pt x="220" y="1106"/>
                    </a:lnTo>
                    <a:lnTo>
                      <a:pt x="269" y="1107"/>
                    </a:lnTo>
                    <a:lnTo>
                      <a:pt x="315" y="1107"/>
                    </a:lnTo>
                    <a:lnTo>
                      <a:pt x="361" y="1105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90"/>
                    </a:lnTo>
                    <a:lnTo>
                      <a:pt x="525" y="1082"/>
                    </a:lnTo>
                    <a:lnTo>
                      <a:pt x="562" y="1072"/>
                    </a:lnTo>
                    <a:lnTo>
                      <a:pt x="597" y="1063"/>
                    </a:lnTo>
                    <a:lnTo>
                      <a:pt x="630" y="1050"/>
                    </a:lnTo>
                    <a:lnTo>
                      <a:pt x="661" y="1037"/>
                    </a:lnTo>
                    <a:lnTo>
                      <a:pt x="692" y="1023"/>
                    </a:lnTo>
                    <a:lnTo>
                      <a:pt x="721" y="108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2" name="Freeform 22">
                <a:extLst>
                  <a:ext uri="{FF2B5EF4-FFF2-40B4-BE49-F238E27FC236}">
                    <a16:creationId xmlns:a16="http://schemas.microsoft.com/office/drawing/2014/main" id="{2A6B65E9-5DAF-4F72-82FB-24C6C4E477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5" y="2290"/>
                <a:ext cx="137" cy="168"/>
              </a:xfrm>
              <a:custGeom>
                <a:avLst/>
                <a:gdLst>
                  <a:gd name="T0" fmla="*/ 8 w 958"/>
                  <a:gd name="T1" fmla="*/ 23 h 1179"/>
                  <a:gd name="T2" fmla="*/ 5 w 958"/>
                  <a:gd name="T3" fmla="*/ 20 h 1179"/>
                  <a:gd name="T4" fmla="*/ 3 w 958"/>
                  <a:gd name="T5" fmla="*/ 18 h 1179"/>
                  <a:gd name="T6" fmla="*/ 2 w 958"/>
                  <a:gd name="T7" fmla="*/ 16 h 1179"/>
                  <a:gd name="T8" fmla="*/ 1 w 958"/>
                  <a:gd name="T9" fmla="*/ 14 h 1179"/>
                  <a:gd name="T10" fmla="*/ 2 w 958"/>
                  <a:gd name="T11" fmla="*/ 12 h 1179"/>
                  <a:gd name="T12" fmla="*/ 2 w 958"/>
                  <a:gd name="T13" fmla="*/ 14 h 1179"/>
                  <a:gd name="T14" fmla="*/ 4 w 958"/>
                  <a:gd name="T15" fmla="*/ 16 h 1179"/>
                  <a:gd name="T16" fmla="*/ 5 w 958"/>
                  <a:gd name="T17" fmla="*/ 18 h 1179"/>
                  <a:gd name="T18" fmla="*/ 7 w 958"/>
                  <a:gd name="T19" fmla="*/ 20 h 1179"/>
                  <a:gd name="T20" fmla="*/ 9 w 958"/>
                  <a:gd name="T21" fmla="*/ 22 h 1179"/>
                  <a:gd name="T22" fmla="*/ 0 w 958"/>
                  <a:gd name="T23" fmla="*/ 13 h 1179"/>
                  <a:gd name="T24" fmla="*/ 0 w 958"/>
                  <a:gd name="T25" fmla="*/ 12 h 1179"/>
                  <a:gd name="T26" fmla="*/ 0 w 958"/>
                  <a:gd name="T27" fmla="*/ 10 h 1179"/>
                  <a:gd name="T28" fmla="*/ 0 w 958"/>
                  <a:gd name="T29" fmla="*/ 9 h 1179"/>
                  <a:gd name="T30" fmla="*/ 0 w 958"/>
                  <a:gd name="T31" fmla="*/ 8 h 1179"/>
                  <a:gd name="T32" fmla="*/ 0 w 958"/>
                  <a:gd name="T33" fmla="*/ 7 h 1179"/>
                  <a:gd name="T34" fmla="*/ 2 w 958"/>
                  <a:gd name="T35" fmla="*/ 7 h 1179"/>
                  <a:gd name="T36" fmla="*/ 1 w 958"/>
                  <a:gd name="T37" fmla="*/ 8 h 1179"/>
                  <a:gd name="T38" fmla="*/ 1 w 958"/>
                  <a:gd name="T39" fmla="*/ 9 h 1179"/>
                  <a:gd name="T40" fmla="*/ 1 w 958"/>
                  <a:gd name="T41" fmla="*/ 10 h 1179"/>
                  <a:gd name="T42" fmla="*/ 1 w 958"/>
                  <a:gd name="T43" fmla="*/ 11 h 1179"/>
                  <a:gd name="T44" fmla="*/ 2 w 958"/>
                  <a:gd name="T45" fmla="*/ 12 h 1179"/>
                  <a:gd name="T46" fmla="*/ 1 w 958"/>
                  <a:gd name="T47" fmla="*/ 6 h 1179"/>
                  <a:gd name="T48" fmla="*/ 1 w 958"/>
                  <a:gd name="T49" fmla="*/ 5 h 1179"/>
                  <a:gd name="T50" fmla="*/ 2 w 958"/>
                  <a:gd name="T51" fmla="*/ 4 h 1179"/>
                  <a:gd name="T52" fmla="*/ 3 w 958"/>
                  <a:gd name="T53" fmla="*/ 4 h 1179"/>
                  <a:gd name="T54" fmla="*/ 4 w 958"/>
                  <a:gd name="T55" fmla="*/ 3 h 1179"/>
                  <a:gd name="T56" fmla="*/ 5 w 958"/>
                  <a:gd name="T57" fmla="*/ 2 h 1179"/>
                  <a:gd name="T58" fmla="*/ 5 w 958"/>
                  <a:gd name="T59" fmla="*/ 4 h 1179"/>
                  <a:gd name="T60" fmla="*/ 4 w 958"/>
                  <a:gd name="T61" fmla="*/ 4 h 1179"/>
                  <a:gd name="T62" fmla="*/ 3 w 958"/>
                  <a:gd name="T63" fmla="*/ 5 h 1179"/>
                  <a:gd name="T64" fmla="*/ 3 w 958"/>
                  <a:gd name="T65" fmla="*/ 6 h 1179"/>
                  <a:gd name="T66" fmla="*/ 2 w 958"/>
                  <a:gd name="T67" fmla="*/ 7 h 1179"/>
                  <a:gd name="T68" fmla="*/ 1 w 958"/>
                  <a:gd name="T69" fmla="*/ 7 h 1179"/>
                  <a:gd name="T70" fmla="*/ 6 w 958"/>
                  <a:gd name="T71" fmla="*/ 1 h 1179"/>
                  <a:gd name="T72" fmla="*/ 8 w 958"/>
                  <a:gd name="T73" fmla="*/ 1 h 1179"/>
                  <a:gd name="T74" fmla="*/ 11 w 958"/>
                  <a:gd name="T75" fmla="*/ 0 h 1179"/>
                  <a:gd name="T76" fmla="*/ 14 w 958"/>
                  <a:gd name="T77" fmla="*/ 0 h 1179"/>
                  <a:gd name="T78" fmla="*/ 17 w 958"/>
                  <a:gd name="T79" fmla="*/ 0 h 1179"/>
                  <a:gd name="T80" fmla="*/ 19 w 958"/>
                  <a:gd name="T81" fmla="*/ 2 h 1179"/>
                  <a:gd name="T82" fmla="*/ 16 w 958"/>
                  <a:gd name="T83" fmla="*/ 1 h 1179"/>
                  <a:gd name="T84" fmla="*/ 13 w 958"/>
                  <a:gd name="T85" fmla="*/ 1 h 1179"/>
                  <a:gd name="T86" fmla="*/ 10 w 958"/>
                  <a:gd name="T87" fmla="*/ 2 h 1179"/>
                  <a:gd name="T88" fmla="*/ 8 w 958"/>
                  <a:gd name="T89" fmla="*/ 2 h 1179"/>
                  <a:gd name="T90" fmla="*/ 6 w 958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4" y="1074"/>
                    </a:lnTo>
                    <a:lnTo>
                      <a:pt x="296" y="1038"/>
                    </a:lnTo>
                    <a:lnTo>
                      <a:pt x="261" y="1003"/>
                    </a:lnTo>
                    <a:lnTo>
                      <a:pt x="228" y="968"/>
                    </a:lnTo>
                    <a:lnTo>
                      <a:pt x="198" y="933"/>
                    </a:lnTo>
                    <a:lnTo>
                      <a:pt x="170" y="898"/>
                    </a:lnTo>
                    <a:lnTo>
                      <a:pt x="143" y="863"/>
                    </a:lnTo>
                    <a:lnTo>
                      <a:pt x="120" y="828"/>
                    </a:lnTo>
                    <a:lnTo>
                      <a:pt x="98" y="793"/>
                    </a:lnTo>
                    <a:lnTo>
                      <a:pt x="79" y="759"/>
                    </a:lnTo>
                    <a:lnTo>
                      <a:pt x="62" y="725"/>
                    </a:lnTo>
                    <a:lnTo>
                      <a:pt x="47" y="693"/>
                    </a:lnTo>
                    <a:lnTo>
                      <a:pt x="34" y="659"/>
                    </a:lnTo>
                    <a:lnTo>
                      <a:pt x="23" y="626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69"/>
                    </a:lnTo>
                    <a:lnTo>
                      <a:pt x="121" y="700"/>
                    </a:lnTo>
                    <a:lnTo>
                      <a:pt x="137" y="732"/>
                    </a:lnTo>
                    <a:lnTo>
                      <a:pt x="156" y="764"/>
                    </a:lnTo>
                    <a:lnTo>
                      <a:pt x="176" y="795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0" y="894"/>
                    </a:lnTo>
                    <a:lnTo>
                      <a:pt x="280" y="927"/>
                    </a:lnTo>
                    <a:lnTo>
                      <a:pt x="311" y="961"/>
                    </a:lnTo>
                    <a:lnTo>
                      <a:pt x="344" y="993"/>
                    </a:lnTo>
                    <a:lnTo>
                      <a:pt x="380" y="1027"/>
                    </a:lnTo>
                    <a:lnTo>
                      <a:pt x="417" y="1061"/>
                    </a:lnTo>
                    <a:lnTo>
                      <a:pt x="457" y="1095"/>
                    </a:lnTo>
                    <a:lnTo>
                      <a:pt x="500" y="1127"/>
                    </a:lnTo>
                    <a:lnTo>
                      <a:pt x="460" y="1179"/>
                    </a:lnTo>
                    <a:close/>
                    <a:moveTo>
                      <a:pt x="23" y="626"/>
                    </a:moveTo>
                    <a:lnTo>
                      <a:pt x="17" y="607"/>
                    </a:lnTo>
                    <a:lnTo>
                      <a:pt x="12" y="586"/>
                    </a:lnTo>
                    <a:lnTo>
                      <a:pt x="8" y="566"/>
                    </a:lnTo>
                    <a:lnTo>
                      <a:pt x="5" y="546"/>
                    </a:lnTo>
                    <a:lnTo>
                      <a:pt x="2" y="526"/>
                    </a:lnTo>
                    <a:lnTo>
                      <a:pt x="1" y="506"/>
                    </a:lnTo>
                    <a:lnTo>
                      <a:pt x="0" y="487"/>
                    </a:lnTo>
                    <a:lnTo>
                      <a:pt x="0" y="468"/>
                    </a:lnTo>
                    <a:lnTo>
                      <a:pt x="1" y="449"/>
                    </a:lnTo>
                    <a:lnTo>
                      <a:pt x="2" y="431"/>
                    </a:lnTo>
                    <a:lnTo>
                      <a:pt x="5" y="412"/>
                    </a:lnTo>
                    <a:lnTo>
                      <a:pt x="8" y="393"/>
                    </a:lnTo>
                    <a:lnTo>
                      <a:pt x="13" y="376"/>
                    </a:lnTo>
                    <a:lnTo>
                      <a:pt x="17" y="358"/>
                    </a:lnTo>
                    <a:lnTo>
                      <a:pt x="23" y="341"/>
                    </a:lnTo>
                    <a:lnTo>
                      <a:pt x="30" y="325"/>
                    </a:lnTo>
                    <a:lnTo>
                      <a:pt x="90" y="349"/>
                    </a:lnTo>
                    <a:lnTo>
                      <a:pt x="84" y="363"/>
                    </a:lnTo>
                    <a:lnTo>
                      <a:pt x="79" y="378"/>
                    </a:lnTo>
                    <a:lnTo>
                      <a:pt x="76" y="393"/>
                    </a:lnTo>
                    <a:lnTo>
                      <a:pt x="72" y="408"/>
                    </a:lnTo>
                    <a:lnTo>
                      <a:pt x="69" y="424"/>
                    </a:lnTo>
                    <a:lnTo>
                      <a:pt x="68" y="439"/>
                    </a:lnTo>
                    <a:lnTo>
                      <a:pt x="65" y="455"/>
                    </a:lnTo>
                    <a:lnTo>
                      <a:pt x="65" y="471"/>
                    </a:lnTo>
                    <a:lnTo>
                      <a:pt x="65" y="488"/>
                    </a:lnTo>
                    <a:lnTo>
                      <a:pt x="65" y="504"/>
                    </a:lnTo>
                    <a:lnTo>
                      <a:pt x="68" y="522"/>
                    </a:lnTo>
                    <a:lnTo>
                      <a:pt x="69" y="538"/>
                    </a:lnTo>
                    <a:lnTo>
                      <a:pt x="72" y="555"/>
                    </a:lnTo>
                    <a:lnTo>
                      <a:pt x="76" y="573"/>
                    </a:lnTo>
                    <a:lnTo>
                      <a:pt x="80" y="590"/>
                    </a:lnTo>
                    <a:lnTo>
                      <a:pt x="85" y="608"/>
                    </a:lnTo>
                    <a:lnTo>
                      <a:pt x="23" y="626"/>
                    </a:lnTo>
                    <a:close/>
                    <a:moveTo>
                      <a:pt x="30" y="325"/>
                    </a:moveTo>
                    <a:lnTo>
                      <a:pt x="37" y="308"/>
                    </a:lnTo>
                    <a:lnTo>
                      <a:pt x="45" y="292"/>
                    </a:lnTo>
                    <a:lnTo>
                      <a:pt x="55" y="276"/>
                    </a:lnTo>
                    <a:lnTo>
                      <a:pt x="64" y="261"/>
                    </a:lnTo>
                    <a:lnTo>
                      <a:pt x="75" y="245"/>
                    </a:lnTo>
                    <a:lnTo>
                      <a:pt x="86" y="230"/>
                    </a:lnTo>
                    <a:lnTo>
                      <a:pt x="98" y="215"/>
                    </a:lnTo>
                    <a:lnTo>
                      <a:pt x="111" y="201"/>
                    </a:lnTo>
                    <a:lnTo>
                      <a:pt x="123" y="188"/>
                    </a:lnTo>
                    <a:lnTo>
                      <a:pt x="139" y="174"/>
                    </a:lnTo>
                    <a:lnTo>
                      <a:pt x="153" y="161"/>
                    </a:lnTo>
                    <a:lnTo>
                      <a:pt x="169" y="150"/>
                    </a:lnTo>
                    <a:lnTo>
                      <a:pt x="185" y="137"/>
                    </a:lnTo>
                    <a:lnTo>
                      <a:pt x="203" y="125"/>
                    </a:lnTo>
                    <a:lnTo>
                      <a:pt x="220" y="115"/>
                    </a:lnTo>
                    <a:lnTo>
                      <a:pt x="239" y="104"/>
                    </a:lnTo>
                    <a:lnTo>
                      <a:pt x="270" y="160"/>
                    </a:lnTo>
                    <a:lnTo>
                      <a:pt x="254" y="170"/>
                    </a:lnTo>
                    <a:lnTo>
                      <a:pt x="239" y="180"/>
                    </a:lnTo>
                    <a:lnTo>
                      <a:pt x="224" y="189"/>
                    </a:lnTo>
                    <a:lnTo>
                      <a:pt x="210" y="200"/>
                    </a:lnTo>
                    <a:lnTo>
                      <a:pt x="196" y="210"/>
                    </a:lnTo>
                    <a:lnTo>
                      <a:pt x="183" y="222"/>
                    </a:lnTo>
                    <a:lnTo>
                      <a:pt x="170" y="233"/>
                    </a:lnTo>
                    <a:lnTo>
                      <a:pt x="158" y="244"/>
                    </a:lnTo>
                    <a:lnTo>
                      <a:pt x="148" y="257"/>
                    </a:lnTo>
                    <a:lnTo>
                      <a:pt x="137" y="269"/>
                    </a:lnTo>
                    <a:lnTo>
                      <a:pt x="128" y="281"/>
                    </a:lnTo>
                    <a:lnTo>
                      <a:pt x="119" y="294"/>
                    </a:lnTo>
                    <a:lnTo>
                      <a:pt x="111" y="308"/>
                    </a:lnTo>
                    <a:lnTo>
                      <a:pt x="104" y="321"/>
                    </a:lnTo>
                    <a:lnTo>
                      <a:pt x="97" y="335"/>
                    </a:lnTo>
                    <a:lnTo>
                      <a:pt x="90" y="349"/>
                    </a:lnTo>
                    <a:lnTo>
                      <a:pt x="30" y="325"/>
                    </a:lnTo>
                    <a:close/>
                    <a:moveTo>
                      <a:pt x="239" y="104"/>
                    </a:moveTo>
                    <a:lnTo>
                      <a:pt x="270" y="88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7"/>
                    </a:lnTo>
                    <a:lnTo>
                      <a:pt x="415" y="36"/>
                    </a:lnTo>
                    <a:lnTo>
                      <a:pt x="455" y="26"/>
                    </a:lnTo>
                    <a:lnTo>
                      <a:pt x="497" y="18"/>
                    </a:lnTo>
                    <a:lnTo>
                      <a:pt x="542" y="11"/>
                    </a:lnTo>
                    <a:lnTo>
                      <a:pt x="588" y="7"/>
                    </a:lnTo>
                    <a:lnTo>
                      <a:pt x="636" y="2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90" y="1"/>
                    </a:lnTo>
                    <a:lnTo>
                      <a:pt x="843" y="3"/>
                    </a:lnTo>
                    <a:lnTo>
                      <a:pt x="900" y="8"/>
                    </a:lnTo>
                    <a:lnTo>
                      <a:pt x="958" y="14"/>
                    </a:lnTo>
                    <a:lnTo>
                      <a:pt x="951" y="78"/>
                    </a:lnTo>
                    <a:lnTo>
                      <a:pt x="896" y="72"/>
                    </a:lnTo>
                    <a:lnTo>
                      <a:pt x="842" y="68"/>
                    </a:lnTo>
                    <a:lnTo>
                      <a:pt x="790" y="66"/>
                    </a:lnTo>
                    <a:lnTo>
                      <a:pt x="740" y="65"/>
                    </a:lnTo>
                    <a:lnTo>
                      <a:pt x="691" y="65"/>
                    </a:lnTo>
                    <a:lnTo>
                      <a:pt x="644" y="67"/>
                    </a:lnTo>
                    <a:lnTo>
                      <a:pt x="599" y="71"/>
                    </a:lnTo>
                    <a:lnTo>
                      <a:pt x="554" y="75"/>
                    </a:lnTo>
                    <a:lnTo>
                      <a:pt x="513" y="81"/>
                    </a:lnTo>
                    <a:lnTo>
                      <a:pt x="473" y="89"/>
                    </a:lnTo>
                    <a:lnTo>
                      <a:pt x="434" y="97"/>
                    </a:lnTo>
                    <a:lnTo>
                      <a:pt x="398" y="108"/>
                    </a:lnTo>
                    <a:lnTo>
                      <a:pt x="363" y="120"/>
                    </a:lnTo>
                    <a:lnTo>
                      <a:pt x="331" y="132"/>
                    </a:lnTo>
                    <a:lnTo>
                      <a:pt x="299" y="146"/>
                    </a:lnTo>
                    <a:lnTo>
                      <a:pt x="270" y="160"/>
                    </a:lnTo>
                    <a:lnTo>
                      <a:pt x="239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3" name="Freeform 23">
                <a:extLst>
                  <a:ext uri="{FF2B5EF4-FFF2-40B4-BE49-F238E27FC236}">
                    <a16:creationId xmlns:a16="http://schemas.microsoft.com/office/drawing/2014/main" id="{02D52C44-3BF2-4CDC-9155-8E77D7399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0" y="2450"/>
                <a:ext cx="139" cy="167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7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8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20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20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8 w 971"/>
                  <a:gd name="T39" fmla="*/ 15 h 1172"/>
                  <a:gd name="T40" fmla="*/ 19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8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1 h 1172"/>
                  <a:gd name="T56" fmla="*/ 15 w 971"/>
                  <a:gd name="T57" fmla="*/ 22 h 1172"/>
                  <a:gd name="T58" fmla="*/ 15 w 971"/>
                  <a:gd name="T59" fmla="*/ 20 h 1172"/>
                  <a:gd name="T60" fmla="*/ 16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8 h 1172"/>
                  <a:gd name="T66" fmla="*/ 18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3 h 1172"/>
                  <a:gd name="T74" fmla="*/ 9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2 h 1172"/>
                  <a:gd name="T84" fmla="*/ 6 w 971"/>
                  <a:gd name="T85" fmla="*/ 23 h 1172"/>
                  <a:gd name="T86" fmla="*/ 9 w 971"/>
                  <a:gd name="T87" fmla="*/ 22 h 1172"/>
                  <a:gd name="T88" fmla="*/ 11 w 971"/>
                  <a:gd name="T89" fmla="*/ 22 h 1172"/>
                  <a:gd name="T90" fmla="*/ 14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1" y="0"/>
                    </a:moveTo>
                    <a:lnTo>
                      <a:pt x="574" y="37"/>
                    </a:lnTo>
                    <a:lnTo>
                      <a:pt x="616" y="73"/>
                    </a:lnTo>
                    <a:lnTo>
                      <a:pt x="655" y="110"/>
                    </a:lnTo>
                    <a:lnTo>
                      <a:pt x="691" y="147"/>
                    </a:lnTo>
                    <a:lnTo>
                      <a:pt x="724" y="183"/>
                    </a:lnTo>
                    <a:lnTo>
                      <a:pt x="756" y="219"/>
                    </a:lnTo>
                    <a:lnTo>
                      <a:pt x="786" y="255"/>
                    </a:lnTo>
                    <a:lnTo>
                      <a:pt x="813" y="290"/>
                    </a:lnTo>
                    <a:lnTo>
                      <a:pt x="839" y="326"/>
                    </a:lnTo>
                    <a:lnTo>
                      <a:pt x="861" y="361"/>
                    </a:lnTo>
                    <a:lnTo>
                      <a:pt x="882" y="396"/>
                    </a:lnTo>
                    <a:lnTo>
                      <a:pt x="900" y="431"/>
                    </a:lnTo>
                    <a:lnTo>
                      <a:pt x="917" y="465"/>
                    </a:lnTo>
                    <a:lnTo>
                      <a:pt x="931" y="499"/>
                    </a:lnTo>
                    <a:lnTo>
                      <a:pt x="942" y="532"/>
                    </a:lnTo>
                    <a:lnTo>
                      <a:pt x="952" y="565"/>
                    </a:lnTo>
                    <a:lnTo>
                      <a:pt x="890" y="583"/>
                    </a:lnTo>
                    <a:lnTo>
                      <a:pt x="881" y="551"/>
                    </a:lnTo>
                    <a:lnTo>
                      <a:pt x="869" y="521"/>
                    </a:lnTo>
                    <a:lnTo>
                      <a:pt x="856" y="489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4" y="391"/>
                    </a:lnTo>
                    <a:lnTo>
                      <a:pt x="782" y="359"/>
                    </a:lnTo>
                    <a:lnTo>
                      <a:pt x="758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4"/>
                    </a:lnTo>
                    <a:lnTo>
                      <a:pt x="642" y="189"/>
                    </a:lnTo>
                    <a:lnTo>
                      <a:pt x="607" y="155"/>
                    </a:lnTo>
                    <a:lnTo>
                      <a:pt x="571" y="120"/>
                    </a:lnTo>
                    <a:lnTo>
                      <a:pt x="531" y="85"/>
                    </a:lnTo>
                    <a:lnTo>
                      <a:pt x="490" y="50"/>
                    </a:lnTo>
                    <a:lnTo>
                      <a:pt x="531" y="0"/>
                    </a:lnTo>
                    <a:close/>
                    <a:moveTo>
                      <a:pt x="952" y="565"/>
                    </a:moveTo>
                    <a:lnTo>
                      <a:pt x="957" y="586"/>
                    </a:lnTo>
                    <a:lnTo>
                      <a:pt x="962" y="607"/>
                    </a:lnTo>
                    <a:lnTo>
                      <a:pt x="966" y="627"/>
                    </a:lnTo>
                    <a:lnTo>
                      <a:pt x="968" y="647"/>
                    </a:lnTo>
                    <a:lnTo>
                      <a:pt x="969" y="666"/>
                    </a:lnTo>
                    <a:lnTo>
                      <a:pt x="970" y="686"/>
                    </a:lnTo>
                    <a:lnTo>
                      <a:pt x="971" y="706"/>
                    </a:lnTo>
                    <a:lnTo>
                      <a:pt x="970" y="725"/>
                    </a:lnTo>
                    <a:lnTo>
                      <a:pt x="969" y="743"/>
                    </a:lnTo>
                    <a:lnTo>
                      <a:pt x="967" y="762"/>
                    </a:lnTo>
                    <a:lnTo>
                      <a:pt x="963" y="781"/>
                    </a:lnTo>
                    <a:lnTo>
                      <a:pt x="960" y="798"/>
                    </a:lnTo>
                    <a:lnTo>
                      <a:pt x="955" y="816"/>
                    </a:lnTo>
                    <a:lnTo>
                      <a:pt x="949" y="833"/>
                    </a:lnTo>
                    <a:lnTo>
                      <a:pt x="943" y="851"/>
                    </a:lnTo>
                    <a:lnTo>
                      <a:pt x="936" y="867"/>
                    </a:lnTo>
                    <a:lnTo>
                      <a:pt x="877" y="841"/>
                    </a:lnTo>
                    <a:lnTo>
                      <a:pt x="883" y="827"/>
                    </a:lnTo>
                    <a:lnTo>
                      <a:pt x="889" y="812"/>
                    </a:lnTo>
                    <a:lnTo>
                      <a:pt x="892" y="797"/>
                    </a:lnTo>
                    <a:lnTo>
                      <a:pt x="897" y="783"/>
                    </a:lnTo>
                    <a:lnTo>
                      <a:pt x="900" y="767"/>
                    </a:lnTo>
                    <a:lnTo>
                      <a:pt x="903" y="751"/>
                    </a:lnTo>
                    <a:lnTo>
                      <a:pt x="904" y="735"/>
                    </a:lnTo>
                    <a:lnTo>
                      <a:pt x="905" y="720"/>
                    </a:lnTo>
                    <a:lnTo>
                      <a:pt x="906" y="704"/>
                    </a:lnTo>
                    <a:lnTo>
                      <a:pt x="906" y="686"/>
                    </a:lnTo>
                    <a:lnTo>
                      <a:pt x="905" y="670"/>
                    </a:lnTo>
                    <a:lnTo>
                      <a:pt x="903" y="652"/>
                    </a:lnTo>
                    <a:lnTo>
                      <a:pt x="900" y="635"/>
                    </a:lnTo>
                    <a:lnTo>
                      <a:pt x="898" y="617"/>
                    </a:lnTo>
                    <a:lnTo>
                      <a:pt x="893" y="600"/>
                    </a:lnTo>
                    <a:lnTo>
                      <a:pt x="890" y="583"/>
                    </a:lnTo>
                    <a:lnTo>
                      <a:pt x="952" y="565"/>
                    </a:lnTo>
                    <a:close/>
                    <a:moveTo>
                      <a:pt x="936" y="867"/>
                    </a:moveTo>
                    <a:lnTo>
                      <a:pt x="928" y="883"/>
                    </a:lnTo>
                    <a:lnTo>
                      <a:pt x="920" y="899"/>
                    </a:lnTo>
                    <a:lnTo>
                      <a:pt x="911" y="916"/>
                    </a:lnTo>
                    <a:lnTo>
                      <a:pt x="900" y="931"/>
                    </a:lnTo>
                    <a:lnTo>
                      <a:pt x="890" y="946"/>
                    </a:lnTo>
                    <a:lnTo>
                      <a:pt x="878" y="960"/>
                    </a:lnTo>
                    <a:lnTo>
                      <a:pt x="865" y="974"/>
                    </a:lnTo>
                    <a:lnTo>
                      <a:pt x="853" y="988"/>
                    </a:lnTo>
                    <a:lnTo>
                      <a:pt x="839" y="1001"/>
                    </a:lnTo>
                    <a:lnTo>
                      <a:pt x="823" y="1014"/>
                    </a:lnTo>
                    <a:lnTo>
                      <a:pt x="808" y="1026"/>
                    </a:lnTo>
                    <a:lnTo>
                      <a:pt x="792" y="1038"/>
                    </a:lnTo>
                    <a:lnTo>
                      <a:pt x="776" y="1050"/>
                    </a:lnTo>
                    <a:lnTo>
                      <a:pt x="758" y="1061"/>
                    </a:lnTo>
                    <a:lnTo>
                      <a:pt x="740" y="1072"/>
                    </a:lnTo>
                    <a:lnTo>
                      <a:pt x="721" y="1081"/>
                    </a:lnTo>
                    <a:lnTo>
                      <a:pt x="692" y="1024"/>
                    </a:lnTo>
                    <a:lnTo>
                      <a:pt x="708" y="1015"/>
                    </a:lnTo>
                    <a:lnTo>
                      <a:pt x="723" y="1005"/>
                    </a:lnTo>
                    <a:lnTo>
                      <a:pt x="738" y="996"/>
                    </a:lnTo>
                    <a:lnTo>
                      <a:pt x="754" y="987"/>
                    </a:lnTo>
                    <a:lnTo>
                      <a:pt x="768" y="976"/>
                    </a:lnTo>
                    <a:lnTo>
                      <a:pt x="780" y="966"/>
                    </a:lnTo>
                    <a:lnTo>
                      <a:pt x="793" y="954"/>
                    </a:lnTo>
                    <a:lnTo>
                      <a:pt x="805" y="943"/>
                    </a:lnTo>
                    <a:lnTo>
                      <a:pt x="816" y="931"/>
                    </a:lnTo>
                    <a:lnTo>
                      <a:pt x="827" y="919"/>
                    </a:lnTo>
                    <a:lnTo>
                      <a:pt x="837" y="908"/>
                    </a:lnTo>
                    <a:lnTo>
                      <a:pt x="847" y="895"/>
                    </a:lnTo>
                    <a:lnTo>
                      <a:pt x="855" y="882"/>
                    </a:lnTo>
                    <a:lnTo>
                      <a:pt x="863" y="868"/>
                    </a:lnTo>
                    <a:lnTo>
                      <a:pt x="870" y="855"/>
                    </a:lnTo>
                    <a:lnTo>
                      <a:pt x="877" y="841"/>
                    </a:lnTo>
                    <a:lnTo>
                      <a:pt x="936" y="867"/>
                    </a:lnTo>
                    <a:close/>
                    <a:moveTo>
                      <a:pt x="721" y="1081"/>
                    </a:moveTo>
                    <a:lnTo>
                      <a:pt x="688" y="1096"/>
                    </a:lnTo>
                    <a:lnTo>
                      <a:pt x="656" y="1110"/>
                    </a:lnTo>
                    <a:lnTo>
                      <a:pt x="620" y="1123"/>
                    </a:lnTo>
                    <a:lnTo>
                      <a:pt x="582" y="1135"/>
                    </a:lnTo>
                    <a:lnTo>
                      <a:pt x="543" y="1144"/>
                    </a:lnTo>
                    <a:lnTo>
                      <a:pt x="502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69" y="1170"/>
                    </a:lnTo>
                    <a:lnTo>
                      <a:pt x="321" y="1172"/>
                    </a:lnTo>
                    <a:lnTo>
                      <a:pt x="271" y="1172"/>
                    </a:lnTo>
                    <a:lnTo>
                      <a:pt x="220" y="1172"/>
                    </a:lnTo>
                    <a:lnTo>
                      <a:pt x="168" y="1170"/>
                    </a:lnTo>
                    <a:lnTo>
                      <a:pt x="113" y="1165"/>
                    </a:lnTo>
                    <a:lnTo>
                      <a:pt x="57" y="1159"/>
                    </a:lnTo>
                    <a:lnTo>
                      <a:pt x="0" y="1151"/>
                    </a:lnTo>
                    <a:lnTo>
                      <a:pt x="9" y="1087"/>
                    </a:lnTo>
                    <a:lnTo>
                      <a:pt x="64" y="1094"/>
                    </a:lnTo>
                    <a:lnTo>
                      <a:pt x="118" y="1100"/>
                    </a:lnTo>
                    <a:lnTo>
                      <a:pt x="169" y="1104"/>
                    </a:lnTo>
                    <a:lnTo>
                      <a:pt x="220" y="1107"/>
                    </a:lnTo>
                    <a:lnTo>
                      <a:pt x="268" y="1108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4" y="1101"/>
                    </a:lnTo>
                    <a:lnTo>
                      <a:pt x="446" y="1096"/>
                    </a:lnTo>
                    <a:lnTo>
                      <a:pt x="487" y="1089"/>
                    </a:lnTo>
                    <a:lnTo>
                      <a:pt x="525" y="1082"/>
                    </a:lnTo>
                    <a:lnTo>
                      <a:pt x="561" y="1073"/>
                    </a:lnTo>
                    <a:lnTo>
                      <a:pt x="596" y="1063"/>
                    </a:lnTo>
                    <a:lnTo>
                      <a:pt x="630" y="1051"/>
                    </a:lnTo>
                    <a:lnTo>
                      <a:pt x="662" y="1038"/>
                    </a:lnTo>
                    <a:lnTo>
                      <a:pt x="692" y="1024"/>
                    </a:lnTo>
                    <a:lnTo>
                      <a:pt x="721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4" name="Freeform 24">
                <a:extLst>
                  <a:ext uri="{FF2B5EF4-FFF2-40B4-BE49-F238E27FC236}">
                    <a16:creationId xmlns:a16="http://schemas.microsoft.com/office/drawing/2014/main" id="{D96D7F9C-4ACB-423A-8DE0-87DD9D0F2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6" y="2602"/>
                <a:ext cx="137" cy="169"/>
              </a:xfrm>
              <a:custGeom>
                <a:avLst/>
                <a:gdLst>
                  <a:gd name="T0" fmla="*/ 8 w 958"/>
                  <a:gd name="T1" fmla="*/ 23 h 1180"/>
                  <a:gd name="T2" fmla="*/ 5 w 958"/>
                  <a:gd name="T3" fmla="*/ 21 h 1180"/>
                  <a:gd name="T4" fmla="*/ 3 w 958"/>
                  <a:gd name="T5" fmla="*/ 18 h 1180"/>
                  <a:gd name="T6" fmla="*/ 2 w 958"/>
                  <a:gd name="T7" fmla="*/ 16 h 1180"/>
                  <a:gd name="T8" fmla="*/ 1 w 958"/>
                  <a:gd name="T9" fmla="*/ 14 h 1180"/>
                  <a:gd name="T10" fmla="*/ 2 w 958"/>
                  <a:gd name="T11" fmla="*/ 12 h 1180"/>
                  <a:gd name="T12" fmla="*/ 2 w 958"/>
                  <a:gd name="T13" fmla="*/ 14 h 1180"/>
                  <a:gd name="T14" fmla="*/ 4 w 958"/>
                  <a:gd name="T15" fmla="*/ 16 h 1180"/>
                  <a:gd name="T16" fmla="*/ 5 w 958"/>
                  <a:gd name="T17" fmla="*/ 18 h 1180"/>
                  <a:gd name="T18" fmla="*/ 7 w 958"/>
                  <a:gd name="T19" fmla="*/ 20 h 1180"/>
                  <a:gd name="T20" fmla="*/ 9 w 958"/>
                  <a:gd name="T21" fmla="*/ 22 h 1180"/>
                  <a:gd name="T22" fmla="*/ 0 w 958"/>
                  <a:gd name="T23" fmla="*/ 13 h 1180"/>
                  <a:gd name="T24" fmla="*/ 0 w 958"/>
                  <a:gd name="T25" fmla="*/ 12 h 1180"/>
                  <a:gd name="T26" fmla="*/ 0 w 958"/>
                  <a:gd name="T27" fmla="*/ 10 h 1180"/>
                  <a:gd name="T28" fmla="*/ 0 w 958"/>
                  <a:gd name="T29" fmla="*/ 9 h 1180"/>
                  <a:gd name="T30" fmla="*/ 0 w 958"/>
                  <a:gd name="T31" fmla="*/ 8 h 1180"/>
                  <a:gd name="T32" fmla="*/ 0 w 958"/>
                  <a:gd name="T33" fmla="*/ 7 h 1180"/>
                  <a:gd name="T34" fmla="*/ 2 w 958"/>
                  <a:gd name="T35" fmla="*/ 7 h 1180"/>
                  <a:gd name="T36" fmla="*/ 1 w 958"/>
                  <a:gd name="T37" fmla="*/ 8 h 1180"/>
                  <a:gd name="T38" fmla="*/ 1 w 958"/>
                  <a:gd name="T39" fmla="*/ 9 h 1180"/>
                  <a:gd name="T40" fmla="*/ 1 w 958"/>
                  <a:gd name="T41" fmla="*/ 10 h 1180"/>
                  <a:gd name="T42" fmla="*/ 1 w 958"/>
                  <a:gd name="T43" fmla="*/ 11 h 1180"/>
                  <a:gd name="T44" fmla="*/ 2 w 958"/>
                  <a:gd name="T45" fmla="*/ 12 h 1180"/>
                  <a:gd name="T46" fmla="*/ 1 w 958"/>
                  <a:gd name="T47" fmla="*/ 6 h 1180"/>
                  <a:gd name="T48" fmla="*/ 1 w 958"/>
                  <a:gd name="T49" fmla="*/ 5 h 1180"/>
                  <a:gd name="T50" fmla="*/ 2 w 958"/>
                  <a:gd name="T51" fmla="*/ 4 h 1180"/>
                  <a:gd name="T52" fmla="*/ 3 w 958"/>
                  <a:gd name="T53" fmla="*/ 4 h 1180"/>
                  <a:gd name="T54" fmla="*/ 4 w 958"/>
                  <a:gd name="T55" fmla="*/ 3 h 1180"/>
                  <a:gd name="T56" fmla="*/ 5 w 958"/>
                  <a:gd name="T57" fmla="*/ 2 h 1180"/>
                  <a:gd name="T58" fmla="*/ 5 w 958"/>
                  <a:gd name="T59" fmla="*/ 4 h 1180"/>
                  <a:gd name="T60" fmla="*/ 4 w 958"/>
                  <a:gd name="T61" fmla="*/ 4 h 1180"/>
                  <a:gd name="T62" fmla="*/ 3 w 958"/>
                  <a:gd name="T63" fmla="*/ 5 h 1180"/>
                  <a:gd name="T64" fmla="*/ 3 w 958"/>
                  <a:gd name="T65" fmla="*/ 6 h 1180"/>
                  <a:gd name="T66" fmla="*/ 2 w 958"/>
                  <a:gd name="T67" fmla="*/ 7 h 1180"/>
                  <a:gd name="T68" fmla="*/ 1 w 958"/>
                  <a:gd name="T69" fmla="*/ 7 h 1180"/>
                  <a:gd name="T70" fmla="*/ 6 w 958"/>
                  <a:gd name="T71" fmla="*/ 2 h 1180"/>
                  <a:gd name="T72" fmla="*/ 8 w 958"/>
                  <a:gd name="T73" fmla="*/ 1 h 1180"/>
                  <a:gd name="T74" fmla="*/ 11 w 958"/>
                  <a:gd name="T75" fmla="*/ 0 h 1180"/>
                  <a:gd name="T76" fmla="*/ 14 w 958"/>
                  <a:gd name="T77" fmla="*/ 0 h 1180"/>
                  <a:gd name="T78" fmla="*/ 17 w 958"/>
                  <a:gd name="T79" fmla="*/ 0 h 1180"/>
                  <a:gd name="T80" fmla="*/ 19 w 958"/>
                  <a:gd name="T81" fmla="*/ 2 h 1180"/>
                  <a:gd name="T82" fmla="*/ 16 w 958"/>
                  <a:gd name="T83" fmla="*/ 1 h 1180"/>
                  <a:gd name="T84" fmla="*/ 13 w 958"/>
                  <a:gd name="T85" fmla="*/ 1 h 1180"/>
                  <a:gd name="T86" fmla="*/ 10 w 958"/>
                  <a:gd name="T87" fmla="*/ 2 h 1180"/>
                  <a:gd name="T88" fmla="*/ 8 w 958"/>
                  <a:gd name="T89" fmla="*/ 2 h 1180"/>
                  <a:gd name="T90" fmla="*/ 6 w 958"/>
                  <a:gd name="T91" fmla="*/ 3 h 118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8" h="1180">
                    <a:moveTo>
                      <a:pt x="459" y="1180"/>
                    </a:moveTo>
                    <a:lnTo>
                      <a:pt x="415" y="1145"/>
                    </a:lnTo>
                    <a:lnTo>
                      <a:pt x="373" y="1109"/>
                    </a:lnTo>
                    <a:lnTo>
                      <a:pt x="333" y="1074"/>
                    </a:lnTo>
                    <a:lnTo>
                      <a:pt x="296" y="1039"/>
                    </a:lnTo>
                    <a:lnTo>
                      <a:pt x="261" y="1003"/>
                    </a:lnTo>
                    <a:lnTo>
                      <a:pt x="228" y="968"/>
                    </a:lnTo>
                    <a:lnTo>
                      <a:pt x="198" y="933"/>
                    </a:lnTo>
                    <a:lnTo>
                      <a:pt x="169" y="898"/>
                    </a:lnTo>
                    <a:lnTo>
                      <a:pt x="143" y="864"/>
                    </a:lnTo>
                    <a:lnTo>
                      <a:pt x="120" y="829"/>
                    </a:lnTo>
                    <a:lnTo>
                      <a:pt x="98" y="795"/>
                    </a:lnTo>
                    <a:lnTo>
                      <a:pt x="78" y="761"/>
                    </a:lnTo>
                    <a:lnTo>
                      <a:pt x="62" y="727"/>
                    </a:lnTo>
                    <a:lnTo>
                      <a:pt x="47" y="693"/>
                    </a:lnTo>
                    <a:lnTo>
                      <a:pt x="34" y="661"/>
                    </a:lnTo>
                    <a:lnTo>
                      <a:pt x="22" y="628"/>
                    </a:lnTo>
                    <a:lnTo>
                      <a:pt x="85" y="610"/>
                    </a:lnTo>
                    <a:lnTo>
                      <a:pt x="94" y="640"/>
                    </a:lnTo>
                    <a:lnTo>
                      <a:pt x="107" y="670"/>
                    </a:lnTo>
                    <a:lnTo>
                      <a:pt x="121" y="702"/>
                    </a:lnTo>
                    <a:lnTo>
                      <a:pt x="138" y="733"/>
                    </a:lnTo>
                    <a:lnTo>
                      <a:pt x="156" y="764"/>
                    </a:lnTo>
                    <a:lnTo>
                      <a:pt x="176" y="797"/>
                    </a:lnTo>
                    <a:lnTo>
                      <a:pt x="198" y="830"/>
                    </a:lnTo>
                    <a:lnTo>
                      <a:pt x="224" y="862"/>
                    </a:lnTo>
                    <a:lnTo>
                      <a:pt x="251" y="895"/>
                    </a:lnTo>
                    <a:lnTo>
                      <a:pt x="280" y="929"/>
                    </a:lnTo>
                    <a:lnTo>
                      <a:pt x="310" y="961"/>
                    </a:lnTo>
                    <a:lnTo>
                      <a:pt x="344" y="995"/>
                    </a:lnTo>
                    <a:lnTo>
                      <a:pt x="379" y="1028"/>
                    </a:lnTo>
                    <a:lnTo>
                      <a:pt x="417" y="1062"/>
                    </a:lnTo>
                    <a:lnTo>
                      <a:pt x="457" y="1095"/>
                    </a:lnTo>
                    <a:lnTo>
                      <a:pt x="499" y="1129"/>
                    </a:lnTo>
                    <a:lnTo>
                      <a:pt x="459" y="1180"/>
                    </a:lnTo>
                    <a:close/>
                    <a:moveTo>
                      <a:pt x="22" y="628"/>
                    </a:moveTo>
                    <a:lnTo>
                      <a:pt x="16" y="607"/>
                    </a:lnTo>
                    <a:lnTo>
                      <a:pt x="12" y="587"/>
                    </a:lnTo>
                    <a:lnTo>
                      <a:pt x="8" y="566"/>
                    </a:lnTo>
                    <a:lnTo>
                      <a:pt x="5" y="547"/>
                    </a:lnTo>
                    <a:lnTo>
                      <a:pt x="2" y="527"/>
                    </a:lnTo>
                    <a:lnTo>
                      <a:pt x="0" y="507"/>
                    </a:lnTo>
                    <a:lnTo>
                      <a:pt x="0" y="488"/>
                    </a:lnTo>
                    <a:lnTo>
                      <a:pt x="0" y="469"/>
                    </a:lnTo>
                    <a:lnTo>
                      <a:pt x="1" y="450"/>
                    </a:lnTo>
                    <a:lnTo>
                      <a:pt x="2" y="431"/>
                    </a:lnTo>
                    <a:lnTo>
                      <a:pt x="5" y="413"/>
                    </a:lnTo>
                    <a:lnTo>
                      <a:pt x="8" y="395"/>
                    </a:lnTo>
                    <a:lnTo>
                      <a:pt x="13" y="378"/>
                    </a:lnTo>
                    <a:lnTo>
                      <a:pt x="18" y="360"/>
                    </a:lnTo>
                    <a:lnTo>
                      <a:pt x="23" y="343"/>
                    </a:lnTo>
                    <a:lnTo>
                      <a:pt x="29" y="325"/>
                    </a:lnTo>
                    <a:lnTo>
                      <a:pt x="90" y="351"/>
                    </a:lnTo>
                    <a:lnTo>
                      <a:pt x="84" y="365"/>
                    </a:lnTo>
                    <a:lnTo>
                      <a:pt x="79" y="379"/>
                    </a:lnTo>
                    <a:lnTo>
                      <a:pt x="75" y="394"/>
                    </a:lnTo>
                    <a:lnTo>
                      <a:pt x="71" y="409"/>
                    </a:lnTo>
                    <a:lnTo>
                      <a:pt x="69" y="424"/>
                    </a:lnTo>
                    <a:lnTo>
                      <a:pt x="67" y="441"/>
                    </a:lnTo>
                    <a:lnTo>
                      <a:pt x="65" y="456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5" y="506"/>
                    </a:lnTo>
                    <a:lnTo>
                      <a:pt x="67" y="522"/>
                    </a:lnTo>
                    <a:lnTo>
                      <a:pt x="69" y="540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79" y="591"/>
                    </a:lnTo>
                    <a:lnTo>
                      <a:pt x="85" y="610"/>
                    </a:lnTo>
                    <a:lnTo>
                      <a:pt x="22" y="628"/>
                    </a:lnTo>
                    <a:close/>
                    <a:moveTo>
                      <a:pt x="29" y="325"/>
                    </a:moveTo>
                    <a:lnTo>
                      <a:pt x="37" y="309"/>
                    </a:lnTo>
                    <a:lnTo>
                      <a:pt x="46" y="293"/>
                    </a:lnTo>
                    <a:lnTo>
                      <a:pt x="54" y="276"/>
                    </a:lnTo>
                    <a:lnTo>
                      <a:pt x="64" y="261"/>
                    </a:lnTo>
                    <a:lnTo>
                      <a:pt x="75" y="246"/>
                    </a:lnTo>
                    <a:lnTo>
                      <a:pt x="85" y="231"/>
                    </a:lnTo>
                    <a:lnTo>
                      <a:pt x="98" y="217"/>
                    </a:lnTo>
                    <a:lnTo>
                      <a:pt x="110" y="203"/>
                    </a:lnTo>
                    <a:lnTo>
                      <a:pt x="124" y="189"/>
                    </a:lnTo>
                    <a:lnTo>
                      <a:pt x="138" y="176"/>
                    </a:lnTo>
                    <a:lnTo>
                      <a:pt x="153" y="163"/>
                    </a:lnTo>
                    <a:lnTo>
                      <a:pt x="169" y="151"/>
                    </a:lnTo>
                    <a:lnTo>
                      <a:pt x="185" y="139"/>
                    </a:lnTo>
                    <a:lnTo>
                      <a:pt x="203" y="127"/>
                    </a:lnTo>
                    <a:lnTo>
                      <a:pt x="220" y="116"/>
                    </a:lnTo>
                    <a:lnTo>
                      <a:pt x="239" y="105"/>
                    </a:lnTo>
                    <a:lnTo>
                      <a:pt x="270" y="162"/>
                    </a:lnTo>
                    <a:lnTo>
                      <a:pt x="254" y="171"/>
                    </a:lnTo>
                    <a:lnTo>
                      <a:pt x="238" y="181"/>
                    </a:lnTo>
                    <a:lnTo>
                      <a:pt x="224" y="191"/>
                    </a:lnTo>
                    <a:lnTo>
                      <a:pt x="209" y="201"/>
                    </a:lnTo>
                    <a:lnTo>
                      <a:pt x="196" y="212"/>
                    </a:lnTo>
                    <a:lnTo>
                      <a:pt x="183" y="223"/>
                    </a:lnTo>
                    <a:lnTo>
                      <a:pt x="170" y="234"/>
                    </a:lnTo>
                    <a:lnTo>
                      <a:pt x="159" y="246"/>
                    </a:lnTo>
                    <a:lnTo>
                      <a:pt x="148" y="258"/>
                    </a:lnTo>
                    <a:lnTo>
                      <a:pt x="138" y="271"/>
                    </a:lnTo>
                    <a:lnTo>
                      <a:pt x="128" y="283"/>
                    </a:lnTo>
                    <a:lnTo>
                      <a:pt x="119" y="296"/>
                    </a:lnTo>
                    <a:lnTo>
                      <a:pt x="111" y="309"/>
                    </a:lnTo>
                    <a:lnTo>
                      <a:pt x="103" y="323"/>
                    </a:lnTo>
                    <a:lnTo>
                      <a:pt x="96" y="337"/>
                    </a:lnTo>
                    <a:lnTo>
                      <a:pt x="90" y="351"/>
                    </a:lnTo>
                    <a:lnTo>
                      <a:pt x="29" y="325"/>
                    </a:lnTo>
                    <a:close/>
                    <a:moveTo>
                      <a:pt x="239" y="105"/>
                    </a:moveTo>
                    <a:lnTo>
                      <a:pt x="270" y="89"/>
                    </a:lnTo>
                    <a:lnTo>
                      <a:pt x="304" y="74"/>
                    </a:lnTo>
                    <a:lnTo>
                      <a:pt x="339" y="61"/>
                    </a:lnTo>
                    <a:lnTo>
                      <a:pt x="375" y="48"/>
                    </a:lnTo>
                    <a:lnTo>
                      <a:pt x="415" y="37"/>
                    </a:lnTo>
                    <a:lnTo>
                      <a:pt x="456" y="28"/>
                    </a:lnTo>
                    <a:lnTo>
                      <a:pt x="498" y="19"/>
                    </a:lnTo>
                    <a:lnTo>
                      <a:pt x="542" y="13"/>
                    </a:lnTo>
                    <a:lnTo>
                      <a:pt x="588" y="7"/>
                    </a:lnTo>
                    <a:lnTo>
                      <a:pt x="635" y="4"/>
                    </a:lnTo>
                    <a:lnTo>
                      <a:pt x="685" y="1"/>
                    </a:lnTo>
                    <a:lnTo>
                      <a:pt x="736" y="0"/>
                    </a:lnTo>
                    <a:lnTo>
                      <a:pt x="789" y="1"/>
                    </a:lnTo>
                    <a:lnTo>
                      <a:pt x="844" y="4"/>
                    </a:lnTo>
                    <a:lnTo>
                      <a:pt x="899" y="8"/>
                    </a:lnTo>
                    <a:lnTo>
                      <a:pt x="958" y="14"/>
                    </a:lnTo>
                    <a:lnTo>
                      <a:pt x="951" y="79"/>
                    </a:lnTo>
                    <a:lnTo>
                      <a:pt x="895" y="74"/>
                    </a:lnTo>
                    <a:lnTo>
                      <a:pt x="841" y="69"/>
                    </a:lnTo>
                    <a:lnTo>
                      <a:pt x="790" y="67"/>
                    </a:lnTo>
                    <a:lnTo>
                      <a:pt x="739" y="65"/>
                    </a:lnTo>
                    <a:lnTo>
                      <a:pt x="691" y="67"/>
                    </a:lnTo>
                    <a:lnTo>
                      <a:pt x="643" y="68"/>
                    </a:lnTo>
                    <a:lnTo>
                      <a:pt x="598" y="71"/>
                    </a:lnTo>
                    <a:lnTo>
                      <a:pt x="555" y="76"/>
                    </a:lnTo>
                    <a:lnTo>
                      <a:pt x="513" y="83"/>
                    </a:lnTo>
                    <a:lnTo>
                      <a:pt x="473" y="90"/>
                    </a:lnTo>
                    <a:lnTo>
                      <a:pt x="435" y="99"/>
                    </a:lnTo>
                    <a:lnTo>
                      <a:pt x="399" y="110"/>
                    </a:lnTo>
                    <a:lnTo>
                      <a:pt x="364" y="120"/>
                    </a:lnTo>
                    <a:lnTo>
                      <a:pt x="330" y="133"/>
                    </a:lnTo>
                    <a:lnTo>
                      <a:pt x="300" y="147"/>
                    </a:lnTo>
                    <a:lnTo>
                      <a:pt x="270" y="162"/>
                    </a:lnTo>
                    <a:lnTo>
                      <a:pt x="239" y="10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5" name="Freeform 25">
                <a:extLst>
                  <a:ext uri="{FF2B5EF4-FFF2-40B4-BE49-F238E27FC236}">
                    <a16:creationId xmlns:a16="http://schemas.microsoft.com/office/drawing/2014/main" id="{9CE9734F-F5C4-43AC-85A0-9040FF417A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1" y="2762"/>
                <a:ext cx="138" cy="168"/>
              </a:xfrm>
              <a:custGeom>
                <a:avLst/>
                <a:gdLst>
                  <a:gd name="T0" fmla="*/ 13 w 971"/>
                  <a:gd name="T1" fmla="*/ 1 h 1172"/>
                  <a:gd name="T2" fmla="*/ 15 w 971"/>
                  <a:gd name="T3" fmla="*/ 4 h 1172"/>
                  <a:gd name="T4" fmla="*/ 16 w 971"/>
                  <a:gd name="T5" fmla="*/ 6 h 1172"/>
                  <a:gd name="T6" fmla="*/ 18 w 971"/>
                  <a:gd name="T7" fmla="*/ 8 h 1172"/>
                  <a:gd name="T8" fmla="*/ 19 w 971"/>
                  <a:gd name="T9" fmla="*/ 10 h 1172"/>
                  <a:gd name="T10" fmla="*/ 18 w 971"/>
                  <a:gd name="T11" fmla="*/ 12 h 1172"/>
                  <a:gd name="T12" fmla="*/ 17 w 971"/>
                  <a:gd name="T13" fmla="*/ 10 h 1172"/>
                  <a:gd name="T14" fmla="*/ 16 w 971"/>
                  <a:gd name="T15" fmla="*/ 8 h 1172"/>
                  <a:gd name="T16" fmla="*/ 15 w 971"/>
                  <a:gd name="T17" fmla="*/ 6 h 1172"/>
                  <a:gd name="T18" fmla="*/ 13 w 971"/>
                  <a:gd name="T19" fmla="*/ 4 h 1172"/>
                  <a:gd name="T20" fmla="*/ 11 w 971"/>
                  <a:gd name="T21" fmla="*/ 2 h 1172"/>
                  <a:gd name="T22" fmla="*/ 19 w 971"/>
                  <a:gd name="T23" fmla="*/ 12 h 1172"/>
                  <a:gd name="T24" fmla="*/ 19 w 971"/>
                  <a:gd name="T25" fmla="*/ 13 h 1172"/>
                  <a:gd name="T26" fmla="*/ 20 w 971"/>
                  <a:gd name="T27" fmla="*/ 14 h 1172"/>
                  <a:gd name="T28" fmla="*/ 20 w 971"/>
                  <a:gd name="T29" fmla="*/ 15 h 1172"/>
                  <a:gd name="T30" fmla="*/ 19 w 971"/>
                  <a:gd name="T31" fmla="*/ 16 h 1172"/>
                  <a:gd name="T32" fmla="*/ 19 w 971"/>
                  <a:gd name="T33" fmla="*/ 17 h 1172"/>
                  <a:gd name="T34" fmla="*/ 18 w 971"/>
                  <a:gd name="T35" fmla="*/ 17 h 1172"/>
                  <a:gd name="T36" fmla="*/ 18 w 971"/>
                  <a:gd name="T37" fmla="*/ 16 h 1172"/>
                  <a:gd name="T38" fmla="*/ 18 w 971"/>
                  <a:gd name="T39" fmla="*/ 15 h 1172"/>
                  <a:gd name="T40" fmla="*/ 18 w 971"/>
                  <a:gd name="T41" fmla="*/ 14 h 1172"/>
                  <a:gd name="T42" fmla="*/ 18 w 971"/>
                  <a:gd name="T43" fmla="*/ 13 h 1172"/>
                  <a:gd name="T44" fmla="*/ 18 w 971"/>
                  <a:gd name="T45" fmla="*/ 12 h 1172"/>
                  <a:gd name="T46" fmla="*/ 19 w 971"/>
                  <a:gd name="T47" fmla="*/ 18 h 1172"/>
                  <a:gd name="T48" fmla="*/ 18 w 971"/>
                  <a:gd name="T49" fmla="*/ 19 h 1172"/>
                  <a:gd name="T50" fmla="*/ 17 w 971"/>
                  <a:gd name="T51" fmla="*/ 20 h 1172"/>
                  <a:gd name="T52" fmla="*/ 17 w 971"/>
                  <a:gd name="T53" fmla="*/ 21 h 1172"/>
                  <a:gd name="T54" fmla="*/ 16 w 971"/>
                  <a:gd name="T55" fmla="*/ 22 h 1172"/>
                  <a:gd name="T56" fmla="*/ 15 w 971"/>
                  <a:gd name="T57" fmla="*/ 22 h 1172"/>
                  <a:gd name="T58" fmla="*/ 15 w 971"/>
                  <a:gd name="T59" fmla="*/ 21 h 1172"/>
                  <a:gd name="T60" fmla="*/ 15 w 971"/>
                  <a:gd name="T61" fmla="*/ 20 h 1172"/>
                  <a:gd name="T62" fmla="*/ 16 w 971"/>
                  <a:gd name="T63" fmla="*/ 19 h 1172"/>
                  <a:gd name="T64" fmla="*/ 17 w 971"/>
                  <a:gd name="T65" fmla="*/ 19 h 1172"/>
                  <a:gd name="T66" fmla="*/ 17 w 971"/>
                  <a:gd name="T67" fmla="*/ 18 h 1172"/>
                  <a:gd name="T68" fmla="*/ 19 w 971"/>
                  <a:gd name="T69" fmla="*/ 18 h 1172"/>
                  <a:gd name="T70" fmla="*/ 13 w 971"/>
                  <a:gd name="T71" fmla="*/ 23 h 1172"/>
                  <a:gd name="T72" fmla="*/ 11 w 971"/>
                  <a:gd name="T73" fmla="*/ 24 h 1172"/>
                  <a:gd name="T74" fmla="*/ 8 w 971"/>
                  <a:gd name="T75" fmla="*/ 24 h 1172"/>
                  <a:gd name="T76" fmla="*/ 6 w 971"/>
                  <a:gd name="T77" fmla="*/ 24 h 1172"/>
                  <a:gd name="T78" fmla="*/ 2 w 971"/>
                  <a:gd name="T79" fmla="*/ 24 h 1172"/>
                  <a:gd name="T80" fmla="*/ 0 w 971"/>
                  <a:gd name="T81" fmla="*/ 22 h 1172"/>
                  <a:gd name="T82" fmla="*/ 3 w 971"/>
                  <a:gd name="T83" fmla="*/ 23 h 1172"/>
                  <a:gd name="T84" fmla="*/ 6 w 971"/>
                  <a:gd name="T85" fmla="*/ 23 h 1172"/>
                  <a:gd name="T86" fmla="*/ 9 w 971"/>
                  <a:gd name="T87" fmla="*/ 23 h 1172"/>
                  <a:gd name="T88" fmla="*/ 11 w 971"/>
                  <a:gd name="T89" fmla="*/ 22 h 1172"/>
                  <a:gd name="T90" fmla="*/ 13 w 971"/>
                  <a:gd name="T91" fmla="*/ 21 h 11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71" h="1172">
                    <a:moveTo>
                      <a:pt x="532" y="0"/>
                    </a:moveTo>
                    <a:lnTo>
                      <a:pt x="575" y="36"/>
                    </a:lnTo>
                    <a:lnTo>
                      <a:pt x="616" y="73"/>
                    </a:lnTo>
                    <a:lnTo>
                      <a:pt x="655" y="109"/>
                    </a:lnTo>
                    <a:lnTo>
                      <a:pt x="692" y="145"/>
                    </a:lnTo>
                    <a:lnTo>
                      <a:pt x="726" y="182"/>
                    </a:lnTo>
                    <a:lnTo>
                      <a:pt x="757" y="218"/>
                    </a:lnTo>
                    <a:lnTo>
                      <a:pt x="786" y="254"/>
                    </a:lnTo>
                    <a:lnTo>
                      <a:pt x="814" y="290"/>
                    </a:lnTo>
                    <a:lnTo>
                      <a:pt x="839" y="325"/>
                    </a:lnTo>
                    <a:lnTo>
                      <a:pt x="862" y="361"/>
                    </a:lnTo>
                    <a:lnTo>
                      <a:pt x="883" y="396"/>
                    </a:lnTo>
                    <a:lnTo>
                      <a:pt x="900" y="430"/>
                    </a:lnTo>
                    <a:lnTo>
                      <a:pt x="917" y="465"/>
                    </a:lnTo>
                    <a:lnTo>
                      <a:pt x="931" y="498"/>
                    </a:lnTo>
                    <a:lnTo>
                      <a:pt x="943" y="531"/>
                    </a:lnTo>
                    <a:lnTo>
                      <a:pt x="953" y="565"/>
                    </a:lnTo>
                    <a:lnTo>
                      <a:pt x="890" y="581"/>
                    </a:lnTo>
                    <a:lnTo>
                      <a:pt x="881" y="551"/>
                    </a:lnTo>
                    <a:lnTo>
                      <a:pt x="870" y="519"/>
                    </a:lnTo>
                    <a:lnTo>
                      <a:pt x="856" y="488"/>
                    </a:lnTo>
                    <a:lnTo>
                      <a:pt x="841" y="457"/>
                    </a:lnTo>
                    <a:lnTo>
                      <a:pt x="823" y="424"/>
                    </a:lnTo>
                    <a:lnTo>
                      <a:pt x="805" y="391"/>
                    </a:lnTo>
                    <a:lnTo>
                      <a:pt x="783" y="358"/>
                    </a:lnTo>
                    <a:lnTo>
                      <a:pt x="759" y="325"/>
                    </a:lnTo>
                    <a:lnTo>
                      <a:pt x="733" y="291"/>
                    </a:lnTo>
                    <a:lnTo>
                      <a:pt x="705" y="257"/>
                    </a:lnTo>
                    <a:lnTo>
                      <a:pt x="674" y="222"/>
                    </a:lnTo>
                    <a:lnTo>
                      <a:pt x="643" y="189"/>
                    </a:lnTo>
                    <a:lnTo>
                      <a:pt x="608" y="154"/>
                    </a:lnTo>
                    <a:lnTo>
                      <a:pt x="571" y="119"/>
                    </a:lnTo>
                    <a:lnTo>
                      <a:pt x="532" y="85"/>
                    </a:lnTo>
                    <a:lnTo>
                      <a:pt x="491" y="50"/>
                    </a:lnTo>
                    <a:lnTo>
                      <a:pt x="532" y="0"/>
                    </a:lnTo>
                    <a:close/>
                    <a:moveTo>
                      <a:pt x="953" y="565"/>
                    </a:moveTo>
                    <a:lnTo>
                      <a:pt x="959" y="585"/>
                    </a:lnTo>
                    <a:lnTo>
                      <a:pt x="962" y="606"/>
                    </a:lnTo>
                    <a:lnTo>
                      <a:pt x="966" y="625"/>
                    </a:lnTo>
                    <a:lnTo>
                      <a:pt x="969" y="646"/>
                    </a:lnTo>
                    <a:lnTo>
                      <a:pt x="970" y="666"/>
                    </a:lnTo>
                    <a:lnTo>
                      <a:pt x="971" y="686"/>
                    </a:lnTo>
                    <a:lnTo>
                      <a:pt x="971" y="705"/>
                    </a:lnTo>
                    <a:lnTo>
                      <a:pt x="971" y="723"/>
                    </a:lnTo>
                    <a:lnTo>
                      <a:pt x="969" y="743"/>
                    </a:lnTo>
                    <a:lnTo>
                      <a:pt x="968" y="762"/>
                    </a:lnTo>
                    <a:lnTo>
                      <a:pt x="964" y="779"/>
                    </a:lnTo>
                    <a:lnTo>
                      <a:pt x="961" y="798"/>
                    </a:lnTo>
                    <a:lnTo>
                      <a:pt x="956" y="815"/>
                    </a:lnTo>
                    <a:lnTo>
                      <a:pt x="950" y="833"/>
                    </a:lnTo>
                    <a:lnTo>
                      <a:pt x="945" y="849"/>
                    </a:lnTo>
                    <a:lnTo>
                      <a:pt x="936" y="867"/>
                    </a:lnTo>
                    <a:lnTo>
                      <a:pt x="878" y="840"/>
                    </a:lnTo>
                    <a:lnTo>
                      <a:pt x="884" y="826"/>
                    </a:lnTo>
                    <a:lnTo>
                      <a:pt x="889" y="812"/>
                    </a:lnTo>
                    <a:lnTo>
                      <a:pt x="893" y="797"/>
                    </a:lnTo>
                    <a:lnTo>
                      <a:pt x="898" y="782"/>
                    </a:lnTo>
                    <a:lnTo>
                      <a:pt x="900" y="766"/>
                    </a:lnTo>
                    <a:lnTo>
                      <a:pt x="904" y="750"/>
                    </a:lnTo>
                    <a:lnTo>
                      <a:pt x="905" y="735"/>
                    </a:lnTo>
                    <a:lnTo>
                      <a:pt x="906" y="719"/>
                    </a:lnTo>
                    <a:lnTo>
                      <a:pt x="906" y="702"/>
                    </a:lnTo>
                    <a:lnTo>
                      <a:pt x="906" y="686"/>
                    </a:lnTo>
                    <a:lnTo>
                      <a:pt x="905" y="669"/>
                    </a:lnTo>
                    <a:lnTo>
                      <a:pt x="904" y="652"/>
                    </a:lnTo>
                    <a:lnTo>
                      <a:pt x="901" y="635"/>
                    </a:lnTo>
                    <a:lnTo>
                      <a:pt x="898" y="617"/>
                    </a:lnTo>
                    <a:lnTo>
                      <a:pt x="894" y="600"/>
                    </a:lnTo>
                    <a:lnTo>
                      <a:pt x="890" y="581"/>
                    </a:lnTo>
                    <a:lnTo>
                      <a:pt x="953" y="565"/>
                    </a:lnTo>
                    <a:close/>
                    <a:moveTo>
                      <a:pt x="936" y="867"/>
                    </a:moveTo>
                    <a:lnTo>
                      <a:pt x="929" y="883"/>
                    </a:lnTo>
                    <a:lnTo>
                      <a:pt x="920" y="899"/>
                    </a:lnTo>
                    <a:lnTo>
                      <a:pt x="911" y="914"/>
                    </a:lnTo>
                    <a:lnTo>
                      <a:pt x="901" y="930"/>
                    </a:lnTo>
                    <a:lnTo>
                      <a:pt x="890" y="945"/>
                    </a:lnTo>
                    <a:lnTo>
                      <a:pt x="878" y="959"/>
                    </a:lnTo>
                    <a:lnTo>
                      <a:pt x="867" y="974"/>
                    </a:lnTo>
                    <a:lnTo>
                      <a:pt x="853" y="987"/>
                    </a:lnTo>
                    <a:lnTo>
                      <a:pt x="839" y="1001"/>
                    </a:lnTo>
                    <a:lnTo>
                      <a:pt x="825" y="1013"/>
                    </a:lnTo>
                    <a:lnTo>
                      <a:pt x="809" y="1025"/>
                    </a:lnTo>
                    <a:lnTo>
                      <a:pt x="793" y="1038"/>
                    </a:lnTo>
                    <a:lnTo>
                      <a:pt x="777" y="1050"/>
                    </a:lnTo>
                    <a:lnTo>
                      <a:pt x="759" y="1060"/>
                    </a:lnTo>
                    <a:lnTo>
                      <a:pt x="741" y="1071"/>
                    </a:lnTo>
                    <a:lnTo>
                      <a:pt x="722" y="1081"/>
                    </a:lnTo>
                    <a:lnTo>
                      <a:pt x="692" y="1023"/>
                    </a:lnTo>
                    <a:lnTo>
                      <a:pt x="708" y="1015"/>
                    </a:lnTo>
                    <a:lnTo>
                      <a:pt x="724" y="1005"/>
                    </a:lnTo>
                    <a:lnTo>
                      <a:pt x="740" y="996"/>
                    </a:lnTo>
                    <a:lnTo>
                      <a:pt x="755" y="985"/>
                    </a:lnTo>
                    <a:lnTo>
                      <a:pt x="768" y="975"/>
                    </a:lnTo>
                    <a:lnTo>
                      <a:pt x="781" y="965"/>
                    </a:lnTo>
                    <a:lnTo>
                      <a:pt x="794" y="954"/>
                    </a:lnTo>
                    <a:lnTo>
                      <a:pt x="806" y="942"/>
                    </a:lnTo>
                    <a:lnTo>
                      <a:pt x="818" y="931"/>
                    </a:lnTo>
                    <a:lnTo>
                      <a:pt x="828" y="919"/>
                    </a:lnTo>
                    <a:lnTo>
                      <a:pt x="837" y="906"/>
                    </a:lnTo>
                    <a:lnTo>
                      <a:pt x="847" y="893"/>
                    </a:lnTo>
                    <a:lnTo>
                      <a:pt x="856" y="881"/>
                    </a:lnTo>
                    <a:lnTo>
                      <a:pt x="864" y="868"/>
                    </a:lnTo>
                    <a:lnTo>
                      <a:pt x="871" y="854"/>
                    </a:lnTo>
                    <a:lnTo>
                      <a:pt x="878" y="840"/>
                    </a:lnTo>
                    <a:lnTo>
                      <a:pt x="936" y="867"/>
                    </a:lnTo>
                    <a:close/>
                    <a:moveTo>
                      <a:pt x="722" y="1081"/>
                    </a:moveTo>
                    <a:lnTo>
                      <a:pt x="689" y="1096"/>
                    </a:lnTo>
                    <a:lnTo>
                      <a:pt x="656" y="1110"/>
                    </a:lnTo>
                    <a:lnTo>
                      <a:pt x="621" y="1123"/>
                    </a:lnTo>
                    <a:lnTo>
                      <a:pt x="583" y="1133"/>
                    </a:lnTo>
                    <a:lnTo>
                      <a:pt x="544" y="1144"/>
                    </a:lnTo>
                    <a:lnTo>
                      <a:pt x="503" y="1152"/>
                    </a:lnTo>
                    <a:lnTo>
                      <a:pt x="460" y="1159"/>
                    </a:lnTo>
                    <a:lnTo>
                      <a:pt x="416" y="1165"/>
                    </a:lnTo>
                    <a:lnTo>
                      <a:pt x="370" y="1168"/>
                    </a:lnTo>
                    <a:lnTo>
                      <a:pt x="323" y="1171"/>
                    </a:lnTo>
                    <a:lnTo>
                      <a:pt x="272" y="1172"/>
                    </a:lnTo>
                    <a:lnTo>
                      <a:pt x="221" y="1171"/>
                    </a:lnTo>
                    <a:lnTo>
                      <a:pt x="169" y="1168"/>
                    </a:lnTo>
                    <a:lnTo>
                      <a:pt x="114" y="1164"/>
                    </a:lnTo>
                    <a:lnTo>
                      <a:pt x="58" y="1158"/>
                    </a:lnTo>
                    <a:lnTo>
                      <a:pt x="0" y="1151"/>
                    </a:lnTo>
                    <a:lnTo>
                      <a:pt x="9" y="1086"/>
                    </a:lnTo>
                    <a:lnTo>
                      <a:pt x="65" y="1094"/>
                    </a:lnTo>
                    <a:lnTo>
                      <a:pt x="119" y="1100"/>
                    </a:lnTo>
                    <a:lnTo>
                      <a:pt x="170" y="1103"/>
                    </a:lnTo>
                    <a:lnTo>
                      <a:pt x="220" y="1105"/>
                    </a:lnTo>
                    <a:lnTo>
                      <a:pt x="269" y="1107"/>
                    </a:lnTo>
                    <a:lnTo>
                      <a:pt x="316" y="1107"/>
                    </a:lnTo>
                    <a:lnTo>
                      <a:pt x="361" y="1104"/>
                    </a:lnTo>
                    <a:lnTo>
                      <a:pt x="405" y="1101"/>
                    </a:lnTo>
                    <a:lnTo>
                      <a:pt x="447" y="1095"/>
                    </a:lnTo>
                    <a:lnTo>
                      <a:pt x="487" y="1089"/>
                    </a:lnTo>
                    <a:lnTo>
                      <a:pt x="525" y="1081"/>
                    </a:lnTo>
                    <a:lnTo>
                      <a:pt x="562" y="1072"/>
                    </a:lnTo>
                    <a:lnTo>
                      <a:pt x="597" y="1061"/>
                    </a:lnTo>
                    <a:lnTo>
                      <a:pt x="631" y="1050"/>
                    </a:lnTo>
                    <a:lnTo>
                      <a:pt x="663" y="1037"/>
                    </a:lnTo>
                    <a:lnTo>
                      <a:pt x="692" y="1023"/>
                    </a:lnTo>
                    <a:lnTo>
                      <a:pt x="722" y="108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6" name="Freeform 26">
                <a:extLst>
                  <a:ext uri="{FF2B5EF4-FFF2-40B4-BE49-F238E27FC236}">
                    <a16:creationId xmlns:a16="http://schemas.microsoft.com/office/drawing/2014/main" id="{6F38605C-970F-406E-9A0F-A0FBE620B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7" y="2915"/>
                <a:ext cx="137" cy="168"/>
              </a:xfrm>
              <a:custGeom>
                <a:avLst/>
                <a:gdLst>
                  <a:gd name="T0" fmla="*/ 8 w 959"/>
                  <a:gd name="T1" fmla="*/ 23 h 1179"/>
                  <a:gd name="T2" fmla="*/ 5 w 959"/>
                  <a:gd name="T3" fmla="*/ 20 h 1179"/>
                  <a:gd name="T4" fmla="*/ 3 w 959"/>
                  <a:gd name="T5" fmla="*/ 18 h 1179"/>
                  <a:gd name="T6" fmla="*/ 2 w 959"/>
                  <a:gd name="T7" fmla="*/ 16 h 1179"/>
                  <a:gd name="T8" fmla="*/ 1 w 959"/>
                  <a:gd name="T9" fmla="*/ 14 h 1179"/>
                  <a:gd name="T10" fmla="*/ 2 w 959"/>
                  <a:gd name="T11" fmla="*/ 12 h 1179"/>
                  <a:gd name="T12" fmla="*/ 2 w 959"/>
                  <a:gd name="T13" fmla="*/ 14 h 1179"/>
                  <a:gd name="T14" fmla="*/ 4 w 959"/>
                  <a:gd name="T15" fmla="*/ 16 h 1179"/>
                  <a:gd name="T16" fmla="*/ 5 w 959"/>
                  <a:gd name="T17" fmla="*/ 18 h 1179"/>
                  <a:gd name="T18" fmla="*/ 7 w 959"/>
                  <a:gd name="T19" fmla="*/ 20 h 1179"/>
                  <a:gd name="T20" fmla="*/ 9 w 959"/>
                  <a:gd name="T21" fmla="*/ 22 h 1179"/>
                  <a:gd name="T22" fmla="*/ 0 w 959"/>
                  <a:gd name="T23" fmla="*/ 13 h 1179"/>
                  <a:gd name="T24" fmla="*/ 0 w 959"/>
                  <a:gd name="T25" fmla="*/ 12 h 1179"/>
                  <a:gd name="T26" fmla="*/ 0 w 959"/>
                  <a:gd name="T27" fmla="*/ 10 h 1179"/>
                  <a:gd name="T28" fmla="*/ 0 w 959"/>
                  <a:gd name="T29" fmla="*/ 9 h 1179"/>
                  <a:gd name="T30" fmla="*/ 0 w 959"/>
                  <a:gd name="T31" fmla="*/ 8 h 1179"/>
                  <a:gd name="T32" fmla="*/ 1 w 959"/>
                  <a:gd name="T33" fmla="*/ 7 h 1179"/>
                  <a:gd name="T34" fmla="*/ 2 w 959"/>
                  <a:gd name="T35" fmla="*/ 7 h 1179"/>
                  <a:gd name="T36" fmla="*/ 1 w 959"/>
                  <a:gd name="T37" fmla="*/ 8 h 1179"/>
                  <a:gd name="T38" fmla="*/ 1 w 959"/>
                  <a:gd name="T39" fmla="*/ 9 h 1179"/>
                  <a:gd name="T40" fmla="*/ 1 w 959"/>
                  <a:gd name="T41" fmla="*/ 10 h 1179"/>
                  <a:gd name="T42" fmla="*/ 1 w 959"/>
                  <a:gd name="T43" fmla="*/ 11 h 1179"/>
                  <a:gd name="T44" fmla="*/ 2 w 959"/>
                  <a:gd name="T45" fmla="*/ 12 h 1179"/>
                  <a:gd name="T46" fmla="*/ 1 w 959"/>
                  <a:gd name="T47" fmla="*/ 6 h 1179"/>
                  <a:gd name="T48" fmla="*/ 1 w 959"/>
                  <a:gd name="T49" fmla="*/ 5 h 1179"/>
                  <a:gd name="T50" fmla="*/ 2 w 959"/>
                  <a:gd name="T51" fmla="*/ 4 h 1179"/>
                  <a:gd name="T52" fmla="*/ 3 w 959"/>
                  <a:gd name="T53" fmla="*/ 4 h 1179"/>
                  <a:gd name="T54" fmla="*/ 4 w 959"/>
                  <a:gd name="T55" fmla="*/ 3 h 1179"/>
                  <a:gd name="T56" fmla="*/ 5 w 959"/>
                  <a:gd name="T57" fmla="*/ 2 h 1179"/>
                  <a:gd name="T58" fmla="*/ 5 w 959"/>
                  <a:gd name="T59" fmla="*/ 4 h 1179"/>
                  <a:gd name="T60" fmla="*/ 4 w 959"/>
                  <a:gd name="T61" fmla="*/ 4 h 1179"/>
                  <a:gd name="T62" fmla="*/ 3 w 959"/>
                  <a:gd name="T63" fmla="*/ 5 h 1179"/>
                  <a:gd name="T64" fmla="*/ 3 w 959"/>
                  <a:gd name="T65" fmla="*/ 6 h 1179"/>
                  <a:gd name="T66" fmla="*/ 2 w 959"/>
                  <a:gd name="T67" fmla="*/ 7 h 1179"/>
                  <a:gd name="T68" fmla="*/ 1 w 959"/>
                  <a:gd name="T69" fmla="*/ 7 h 1179"/>
                  <a:gd name="T70" fmla="*/ 6 w 959"/>
                  <a:gd name="T71" fmla="*/ 1 h 1179"/>
                  <a:gd name="T72" fmla="*/ 8 w 959"/>
                  <a:gd name="T73" fmla="*/ 1 h 1179"/>
                  <a:gd name="T74" fmla="*/ 11 w 959"/>
                  <a:gd name="T75" fmla="*/ 0 h 1179"/>
                  <a:gd name="T76" fmla="*/ 14 w 959"/>
                  <a:gd name="T77" fmla="*/ 0 h 1179"/>
                  <a:gd name="T78" fmla="*/ 17 w 959"/>
                  <a:gd name="T79" fmla="*/ 0 h 1179"/>
                  <a:gd name="T80" fmla="*/ 19 w 959"/>
                  <a:gd name="T81" fmla="*/ 2 h 1179"/>
                  <a:gd name="T82" fmla="*/ 16 w 959"/>
                  <a:gd name="T83" fmla="*/ 1 h 1179"/>
                  <a:gd name="T84" fmla="*/ 13 w 959"/>
                  <a:gd name="T85" fmla="*/ 1 h 1179"/>
                  <a:gd name="T86" fmla="*/ 10 w 959"/>
                  <a:gd name="T87" fmla="*/ 2 h 1179"/>
                  <a:gd name="T88" fmla="*/ 8 w 959"/>
                  <a:gd name="T89" fmla="*/ 2 h 1179"/>
                  <a:gd name="T90" fmla="*/ 6 w 959"/>
                  <a:gd name="T91" fmla="*/ 3 h 117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59" h="1179">
                    <a:moveTo>
                      <a:pt x="460" y="1179"/>
                    </a:moveTo>
                    <a:lnTo>
                      <a:pt x="416" y="1144"/>
                    </a:lnTo>
                    <a:lnTo>
                      <a:pt x="374" y="1109"/>
                    </a:lnTo>
                    <a:lnTo>
                      <a:pt x="334" y="1073"/>
                    </a:lnTo>
                    <a:lnTo>
                      <a:pt x="297" y="1038"/>
                    </a:lnTo>
                    <a:lnTo>
                      <a:pt x="262" y="1003"/>
                    </a:lnTo>
                    <a:lnTo>
                      <a:pt x="230" y="968"/>
                    </a:lnTo>
                    <a:lnTo>
                      <a:pt x="198" y="932"/>
                    </a:lnTo>
                    <a:lnTo>
                      <a:pt x="170" y="897"/>
                    </a:lnTo>
                    <a:lnTo>
                      <a:pt x="145" y="863"/>
                    </a:lnTo>
                    <a:lnTo>
                      <a:pt x="120" y="828"/>
                    </a:lnTo>
                    <a:lnTo>
                      <a:pt x="99" y="793"/>
                    </a:lnTo>
                    <a:lnTo>
                      <a:pt x="79" y="760"/>
                    </a:lnTo>
                    <a:lnTo>
                      <a:pt x="62" y="726"/>
                    </a:lnTo>
                    <a:lnTo>
                      <a:pt x="47" y="692"/>
                    </a:lnTo>
                    <a:lnTo>
                      <a:pt x="34" y="659"/>
                    </a:lnTo>
                    <a:lnTo>
                      <a:pt x="23" y="627"/>
                    </a:lnTo>
                    <a:lnTo>
                      <a:pt x="85" y="608"/>
                    </a:lnTo>
                    <a:lnTo>
                      <a:pt x="96" y="638"/>
                    </a:lnTo>
                    <a:lnTo>
                      <a:pt x="107" y="670"/>
                    </a:lnTo>
                    <a:lnTo>
                      <a:pt x="122" y="700"/>
                    </a:lnTo>
                    <a:lnTo>
                      <a:pt x="139" y="732"/>
                    </a:lnTo>
                    <a:lnTo>
                      <a:pt x="156" y="764"/>
                    </a:lnTo>
                    <a:lnTo>
                      <a:pt x="177" y="796"/>
                    </a:lnTo>
                    <a:lnTo>
                      <a:pt x="199" y="828"/>
                    </a:lnTo>
                    <a:lnTo>
                      <a:pt x="224" y="861"/>
                    </a:lnTo>
                    <a:lnTo>
                      <a:pt x="251" y="895"/>
                    </a:lnTo>
                    <a:lnTo>
                      <a:pt x="280" y="927"/>
                    </a:lnTo>
                    <a:lnTo>
                      <a:pt x="311" y="960"/>
                    </a:lnTo>
                    <a:lnTo>
                      <a:pt x="345" y="994"/>
                    </a:lnTo>
                    <a:lnTo>
                      <a:pt x="380" y="1028"/>
                    </a:lnTo>
                    <a:lnTo>
                      <a:pt x="418" y="1061"/>
                    </a:lnTo>
                    <a:lnTo>
                      <a:pt x="458" y="1094"/>
                    </a:lnTo>
                    <a:lnTo>
                      <a:pt x="500" y="1128"/>
                    </a:lnTo>
                    <a:lnTo>
                      <a:pt x="460" y="1179"/>
                    </a:lnTo>
                    <a:close/>
                    <a:moveTo>
                      <a:pt x="23" y="627"/>
                    </a:moveTo>
                    <a:lnTo>
                      <a:pt x="18" y="606"/>
                    </a:lnTo>
                    <a:lnTo>
                      <a:pt x="13" y="586"/>
                    </a:lnTo>
                    <a:lnTo>
                      <a:pt x="8" y="566"/>
                    </a:lnTo>
                    <a:lnTo>
                      <a:pt x="6" y="546"/>
                    </a:lnTo>
                    <a:lnTo>
                      <a:pt x="2" y="527"/>
                    </a:lnTo>
                    <a:lnTo>
                      <a:pt x="1" y="507"/>
                    </a:lnTo>
                    <a:lnTo>
                      <a:pt x="0" y="487"/>
                    </a:lnTo>
                    <a:lnTo>
                      <a:pt x="1" y="468"/>
                    </a:lnTo>
                    <a:lnTo>
                      <a:pt x="1" y="450"/>
                    </a:lnTo>
                    <a:lnTo>
                      <a:pt x="4" y="431"/>
                    </a:lnTo>
                    <a:lnTo>
                      <a:pt x="6" y="412"/>
                    </a:lnTo>
                    <a:lnTo>
                      <a:pt x="9" y="394"/>
                    </a:lnTo>
                    <a:lnTo>
                      <a:pt x="13" y="376"/>
                    </a:lnTo>
                    <a:lnTo>
                      <a:pt x="19" y="359"/>
                    </a:lnTo>
                    <a:lnTo>
                      <a:pt x="25" y="341"/>
                    </a:lnTo>
                    <a:lnTo>
                      <a:pt x="30" y="325"/>
                    </a:lnTo>
                    <a:lnTo>
                      <a:pt x="91" y="350"/>
                    </a:lnTo>
                    <a:lnTo>
                      <a:pt x="85" y="364"/>
                    </a:lnTo>
                    <a:lnTo>
                      <a:pt x="80" y="379"/>
                    </a:lnTo>
                    <a:lnTo>
                      <a:pt x="76" y="394"/>
                    </a:lnTo>
                    <a:lnTo>
                      <a:pt x="72" y="409"/>
                    </a:lnTo>
                    <a:lnTo>
                      <a:pt x="70" y="424"/>
                    </a:lnTo>
                    <a:lnTo>
                      <a:pt x="68" y="439"/>
                    </a:lnTo>
                    <a:lnTo>
                      <a:pt x="66" y="456"/>
                    </a:lnTo>
                    <a:lnTo>
                      <a:pt x="65" y="472"/>
                    </a:lnTo>
                    <a:lnTo>
                      <a:pt x="65" y="488"/>
                    </a:lnTo>
                    <a:lnTo>
                      <a:pt x="66" y="505"/>
                    </a:lnTo>
                    <a:lnTo>
                      <a:pt x="68" y="521"/>
                    </a:lnTo>
                    <a:lnTo>
                      <a:pt x="70" y="538"/>
                    </a:lnTo>
                    <a:lnTo>
                      <a:pt x="72" y="556"/>
                    </a:lnTo>
                    <a:lnTo>
                      <a:pt x="76" y="573"/>
                    </a:lnTo>
                    <a:lnTo>
                      <a:pt x="80" y="591"/>
                    </a:lnTo>
                    <a:lnTo>
                      <a:pt x="85" y="608"/>
                    </a:lnTo>
                    <a:lnTo>
                      <a:pt x="23" y="627"/>
                    </a:lnTo>
                    <a:close/>
                    <a:moveTo>
                      <a:pt x="30" y="325"/>
                    </a:moveTo>
                    <a:lnTo>
                      <a:pt x="39" y="308"/>
                    </a:lnTo>
                    <a:lnTo>
                      <a:pt x="46" y="291"/>
                    </a:lnTo>
                    <a:lnTo>
                      <a:pt x="55" y="276"/>
                    </a:lnTo>
                    <a:lnTo>
                      <a:pt x="64" y="260"/>
                    </a:lnTo>
                    <a:lnTo>
                      <a:pt x="75" y="245"/>
                    </a:lnTo>
                    <a:lnTo>
                      <a:pt x="86" y="231"/>
                    </a:lnTo>
                    <a:lnTo>
                      <a:pt x="98" y="216"/>
                    </a:lnTo>
                    <a:lnTo>
                      <a:pt x="111" y="202"/>
                    </a:lnTo>
                    <a:lnTo>
                      <a:pt x="125" y="188"/>
                    </a:lnTo>
                    <a:lnTo>
                      <a:pt x="139" y="175"/>
                    </a:lnTo>
                    <a:lnTo>
                      <a:pt x="154" y="162"/>
                    </a:lnTo>
                    <a:lnTo>
                      <a:pt x="169" y="149"/>
                    </a:lnTo>
                    <a:lnTo>
                      <a:pt x="186" y="138"/>
                    </a:lnTo>
                    <a:lnTo>
                      <a:pt x="203" y="126"/>
                    </a:lnTo>
                    <a:lnTo>
                      <a:pt x="221" y="115"/>
                    </a:lnTo>
                    <a:lnTo>
                      <a:pt x="240" y="104"/>
                    </a:lnTo>
                    <a:lnTo>
                      <a:pt x="270" y="161"/>
                    </a:lnTo>
                    <a:lnTo>
                      <a:pt x="254" y="170"/>
                    </a:lnTo>
                    <a:lnTo>
                      <a:pt x="239" y="179"/>
                    </a:lnTo>
                    <a:lnTo>
                      <a:pt x="224" y="190"/>
                    </a:lnTo>
                    <a:lnTo>
                      <a:pt x="210" y="200"/>
                    </a:lnTo>
                    <a:lnTo>
                      <a:pt x="196" y="211"/>
                    </a:lnTo>
                    <a:lnTo>
                      <a:pt x="183" y="223"/>
                    </a:lnTo>
                    <a:lnTo>
                      <a:pt x="171" y="233"/>
                    </a:lnTo>
                    <a:lnTo>
                      <a:pt x="160" y="245"/>
                    </a:lnTo>
                    <a:lnTo>
                      <a:pt x="148" y="258"/>
                    </a:lnTo>
                    <a:lnTo>
                      <a:pt x="139" y="269"/>
                    </a:lnTo>
                    <a:lnTo>
                      <a:pt x="128" y="282"/>
                    </a:lnTo>
                    <a:lnTo>
                      <a:pt x="120" y="295"/>
                    </a:lnTo>
                    <a:lnTo>
                      <a:pt x="112" y="309"/>
                    </a:lnTo>
                    <a:lnTo>
                      <a:pt x="104" y="322"/>
                    </a:lnTo>
                    <a:lnTo>
                      <a:pt x="97" y="336"/>
                    </a:lnTo>
                    <a:lnTo>
                      <a:pt x="91" y="350"/>
                    </a:lnTo>
                    <a:lnTo>
                      <a:pt x="30" y="325"/>
                    </a:lnTo>
                    <a:close/>
                    <a:moveTo>
                      <a:pt x="240" y="104"/>
                    </a:moveTo>
                    <a:lnTo>
                      <a:pt x="272" y="89"/>
                    </a:lnTo>
                    <a:lnTo>
                      <a:pt x="304" y="73"/>
                    </a:lnTo>
                    <a:lnTo>
                      <a:pt x="339" y="59"/>
                    </a:lnTo>
                    <a:lnTo>
                      <a:pt x="376" y="48"/>
                    </a:lnTo>
                    <a:lnTo>
                      <a:pt x="416" y="36"/>
                    </a:lnTo>
                    <a:lnTo>
                      <a:pt x="456" y="27"/>
                    </a:lnTo>
                    <a:lnTo>
                      <a:pt x="499" y="19"/>
                    </a:lnTo>
                    <a:lnTo>
                      <a:pt x="543" y="12"/>
                    </a:lnTo>
                    <a:lnTo>
                      <a:pt x="588" y="7"/>
                    </a:lnTo>
                    <a:lnTo>
                      <a:pt x="636" y="2"/>
                    </a:lnTo>
                    <a:lnTo>
                      <a:pt x="686" y="0"/>
                    </a:lnTo>
                    <a:lnTo>
                      <a:pt x="737" y="0"/>
                    </a:lnTo>
                    <a:lnTo>
                      <a:pt x="790" y="1"/>
                    </a:lnTo>
                    <a:lnTo>
                      <a:pt x="845" y="4"/>
                    </a:lnTo>
                    <a:lnTo>
                      <a:pt x="901" y="8"/>
                    </a:lnTo>
                    <a:lnTo>
                      <a:pt x="959" y="14"/>
                    </a:lnTo>
                    <a:lnTo>
                      <a:pt x="952" y="78"/>
                    </a:lnTo>
                    <a:lnTo>
                      <a:pt x="896" y="72"/>
                    </a:lnTo>
                    <a:lnTo>
                      <a:pt x="842" y="69"/>
                    </a:lnTo>
                    <a:lnTo>
                      <a:pt x="790" y="65"/>
                    </a:lnTo>
                    <a:lnTo>
                      <a:pt x="740" y="65"/>
                    </a:lnTo>
                    <a:lnTo>
                      <a:pt x="691" y="65"/>
                    </a:lnTo>
                    <a:lnTo>
                      <a:pt x="644" y="68"/>
                    </a:lnTo>
                    <a:lnTo>
                      <a:pt x="599" y="71"/>
                    </a:lnTo>
                    <a:lnTo>
                      <a:pt x="556" y="76"/>
                    </a:lnTo>
                    <a:lnTo>
                      <a:pt x="514" y="82"/>
                    </a:lnTo>
                    <a:lnTo>
                      <a:pt x="473" y="90"/>
                    </a:lnTo>
                    <a:lnTo>
                      <a:pt x="436" y="98"/>
                    </a:lnTo>
                    <a:lnTo>
                      <a:pt x="398" y="108"/>
                    </a:lnTo>
                    <a:lnTo>
                      <a:pt x="364" y="120"/>
                    </a:lnTo>
                    <a:lnTo>
                      <a:pt x="331" y="133"/>
                    </a:lnTo>
                    <a:lnTo>
                      <a:pt x="301" y="146"/>
                    </a:lnTo>
                    <a:lnTo>
                      <a:pt x="270" y="161"/>
                    </a:lnTo>
                    <a:lnTo>
                      <a:pt x="240" y="104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7" name="Freeform 27">
                <a:extLst>
                  <a:ext uri="{FF2B5EF4-FFF2-40B4-BE49-F238E27FC236}">
                    <a16:creationId xmlns:a16="http://schemas.microsoft.com/office/drawing/2014/main" id="{7C842CC4-3C0C-4C99-80BD-E88D66DDFD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9" y="2948"/>
                <a:ext cx="164" cy="144"/>
              </a:xfrm>
              <a:custGeom>
                <a:avLst/>
                <a:gdLst>
                  <a:gd name="T0" fmla="*/ 22 w 1152"/>
                  <a:gd name="T1" fmla="*/ 14 h 1006"/>
                  <a:gd name="T2" fmla="*/ 19 w 1152"/>
                  <a:gd name="T3" fmla="*/ 16 h 1006"/>
                  <a:gd name="T4" fmla="*/ 17 w 1152"/>
                  <a:gd name="T5" fmla="*/ 18 h 1006"/>
                  <a:gd name="T6" fmla="*/ 15 w 1152"/>
                  <a:gd name="T7" fmla="*/ 19 h 1006"/>
                  <a:gd name="T8" fmla="*/ 13 w 1152"/>
                  <a:gd name="T9" fmla="*/ 20 h 1006"/>
                  <a:gd name="T10" fmla="*/ 11 w 1152"/>
                  <a:gd name="T11" fmla="*/ 19 h 1006"/>
                  <a:gd name="T12" fmla="*/ 13 w 1152"/>
                  <a:gd name="T13" fmla="*/ 19 h 1006"/>
                  <a:gd name="T14" fmla="*/ 15 w 1152"/>
                  <a:gd name="T15" fmla="*/ 18 h 1006"/>
                  <a:gd name="T16" fmla="*/ 17 w 1152"/>
                  <a:gd name="T17" fmla="*/ 16 h 1006"/>
                  <a:gd name="T18" fmla="*/ 19 w 1152"/>
                  <a:gd name="T19" fmla="*/ 15 h 1006"/>
                  <a:gd name="T20" fmla="*/ 22 w 1152"/>
                  <a:gd name="T21" fmla="*/ 13 h 1006"/>
                  <a:gd name="T22" fmla="*/ 11 w 1152"/>
                  <a:gd name="T23" fmla="*/ 20 h 1006"/>
                  <a:gd name="T24" fmla="*/ 10 w 1152"/>
                  <a:gd name="T25" fmla="*/ 21 h 1006"/>
                  <a:gd name="T26" fmla="*/ 9 w 1152"/>
                  <a:gd name="T27" fmla="*/ 21 h 1006"/>
                  <a:gd name="T28" fmla="*/ 8 w 1152"/>
                  <a:gd name="T29" fmla="*/ 20 h 1006"/>
                  <a:gd name="T30" fmla="*/ 7 w 1152"/>
                  <a:gd name="T31" fmla="*/ 20 h 1006"/>
                  <a:gd name="T32" fmla="*/ 6 w 1152"/>
                  <a:gd name="T33" fmla="*/ 20 h 1006"/>
                  <a:gd name="T34" fmla="*/ 6 w 1152"/>
                  <a:gd name="T35" fmla="*/ 19 h 1006"/>
                  <a:gd name="T36" fmla="*/ 7 w 1152"/>
                  <a:gd name="T37" fmla="*/ 19 h 1006"/>
                  <a:gd name="T38" fmla="*/ 8 w 1152"/>
                  <a:gd name="T39" fmla="*/ 19 h 1006"/>
                  <a:gd name="T40" fmla="*/ 9 w 1152"/>
                  <a:gd name="T41" fmla="*/ 19 h 1006"/>
                  <a:gd name="T42" fmla="*/ 10 w 1152"/>
                  <a:gd name="T43" fmla="*/ 19 h 1006"/>
                  <a:gd name="T44" fmla="*/ 11 w 1152"/>
                  <a:gd name="T45" fmla="*/ 19 h 1006"/>
                  <a:gd name="T46" fmla="*/ 5 w 1152"/>
                  <a:gd name="T47" fmla="*/ 19 h 1006"/>
                  <a:gd name="T48" fmla="*/ 4 w 1152"/>
                  <a:gd name="T49" fmla="*/ 19 h 1006"/>
                  <a:gd name="T50" fmla="*/ 3 w 1152"/>
                  <a:gd name="T51" fmla="*/ 18 h 1006"/>
                  <a:gd name="T52" fmla="*/ 2 w 1152"/>
                  <a:gd name="T53" fmla="*/ 17 h 1006"/>
                  <a:gd name="T54" fmla="*/ 2 w 1152"/>
                  <a:gd name="T55" fmla="*/ 16 h 1006"/>
                  <a:gd name="T56" fmla="*/ 1 w 1152"/>
                  <a:gd name="T57" fmla="*/ 15 h 1006"/>
                  <a:gd name="T58" fmla="*/ 3 w 1152"/>
                  <a:gd name="T59" fmla="*/ 15 h 1006"/>
                  <a:gd name="T60" fmla="*/ 3 w 1152"/>
                  <a:gd name="T61" fmla="*/ 16 h 1006"/>
                  <a:gd name="T62" fmla="*/ 4 w 1152"/>
                  <a:gd name="T63" fmla="*/ 17 h 1006"/>
                  <a:gd name="T64" fmla="*/ 5 w 1152"/>
                  <a:gd name="T65" fmla="*/ 17 h 1006"/>
                  <a:gd name="T66" fmla="*/ 5 w 1152"/>
                  <a:gd name="T67" fmla="*/ 18 h 1006"/>
                  <a:gd name="T68" fmla="*/ 5 w 1152"/>
                  <a:gd name="T69" fmla="*/ 20 h 1006"/>
                  <a:gd name="T70" fmla="*/ 1 w 1152"/>
                  <a:gd name="T71" fmla="*/ 13 h 1006"/>
                  <a:gd name="T72" fmla="*/ 0 w 1152"/>
                  <a:gd name="T73" fmla="*/ 11 h 1006"/>
                  <a:gd name="T74" fmla="*/ 0 w 1152"/>
                  <a:gd name="T75" fmla="*/ 8 h 1006"/>
                  <a:gd name="T76" fmla="*/ 0 w 1152"/>
                  <a:gd name="T77" fmla="*/ 6 h 1006"/>
                  <a:gd name="T78" fmla="*/ 0 w 1152"/>
                  <a:gd name="T79" fmla="*/ 2 h 1006"/>
                  <a:gd name="T80" fmla="*/ 2 w 1152"/>
                  <a:gd name="T81" fmla="*/ 0 h 1006"/>
                  <a:gd name="T82" fmla="*/ 2 w 1152"/>
                  <a:gd name="T83" fmla="*/ 4 h 1006"/>
                  <a:gd name="T84" fmla="*/ 1 w 1152"/>
                  <a:gd name="T85" fmla="*/ 7 h 1006"/>
                  <a:gd name="T86" fmla="*/ 1 w 1152"/>
                  <a:gd name="T87" fmla="*/ 9 h 1006"/>
                  <a:gd name="T88" fmla="*/ 2 w 1152"/>
                  <a:gd name="T89" fmla="*/ 12 h 1006"/>
                  <a:gd name="T90" fmla="*/ 2 w 1152"/>
                  <a:gd name="T91" fmla="*/ 14 h 100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6">
                    <a:moveTo>
                      <a:pt x="1152" y="621"/>
                    </a:moveTo>
                    <a:lnTo>
                      <a:pt x="1112" y="661"/>
                    </a:lnTo>
                    <a:lnTo>
                      <a:pt x="1073" y="699"/>
                    </a:lnTo>
                    <a:lnTo>
                      <a:pt x="1033" y="734"/>
                    </a:lnTo>
                    <a:lnTo>
                      <a:pt x="994" y="768"/>
                    </a:lnTo>
                    <a:lnTo>
                      <a:pt x="955" y="799"/>
                    </a:lnTo>
                    <a:lnTo>
                      <a:pt x="917" y="827"/>
                    </a:lnTo>
                    <a:lnTo>
                      <a:pt x="878" y="854"/>
                    </a:lnTo>
                    <a:lnTo>
                      <a:pt x="841" y="879"/>
                    </a:lnTo>
                    <a:lnTo>
                      <a:pt x="804" y="901"/>
                    </a:lnTo>
                    <a:lnTo>
                      <a:pt x="766" y="921"/>
                    </a:lnTo>
                    <a:lnTo>
                      <a:pt x="730" y="939"/>
                    </a:lnTo>
                    <a:lnTo>
                      <a:pt x="694" y="954"/>
                    </a:lnTo>
                    <a:lnTo>
                      <a:pt x="658" y="968"/>
                    </a:lnTo>
                    <a:lnTo>
                      <a:pt x="623" y="979"/>
                    </a:lnTo>
                    <a:lnTo>
                      <a:pt x="589" y="988"/>
                    </a:lnTo>
                    <a:lnTo>
                      <a:pt x="556" y="996"/>
                    </a:lnTo>
                    <a:lnTo>
                      <a:pt x="544" y="932"/>
                    </a:lnTo>
                    <a:lnTo>
                      <a:pt x="575" y="925"/>
                    </a:lnTo>
                    <a:lnTo>
                      <a:pt x="607" y="917"/>
                    </a:lnTo>
                    <a:lnTo>
                      <a:pt x="640" y="905"/>
                    </a:lnTo>
                    <a:lnTo>
                      <a:pt x="672" y="893"/>
                    </a:lnTo>
                    <a:lnTo>
                      <a:pt x="706" y="879"/>
                    </a:lnTo>
                    <a:lnTo>
                      <a:pt x="741" y="861"/>
                    </a:lnTo>
                    <a:lnTo>
                      <a:pt x="775" y="843"/>
                    </a:lnTo>
                    <a:lnTo>
                      <a:pt x="811" y="822"/>
                    </a:lnTo>
                    <a:lnTo>
                      <a:pt x="846" y="798"/>
                    </a:lnTo>
                    <a:lnTo>
                      <a:pt x="882" y="773"/>
                    </a:lnTo>
                    <a:lnTo>
                      <a:pt x="918" y="746"/>
                    </a:lnTo>
                    <a:lnTo>
                      <a:pt x="955" y="717"/>
                    </a:lnTo>
                    <a:lnTo>
                      <a:pt x="992" y="684"/>
                    </a:lnTo>
                    <a:lnTo>
                      <a:pt x="1030" y="650"/>
                    </a:lnTo>
                    <a:lnTo>
                      <a:pt x="1067" y="614"/>
                    </a:lnTo>
                    <a:lnTo>
                      <a:pt x="1105" y="576"/>
                    </a:lnTo>
                    <a:lnTo>
                      <a:pt x="1152" y="621"/>
                    </a:lnTo>
                    <a:close/>
                    <a:moveTo>
                      <a:pt x="556" y="996"/>
                    </a:moveTo>
                    <a:lnTo>
                      <a:pt x="535" y="1000"/>
                    </a:lnTo>
                    <a:lnTo>
                      <a:pt x="514" y="1002"/>
                    </a:lnTo>
                    <a:lnTo>
                      <a:pt x="494" y="1004"/>
                    </a:lnTo>
                    <a:lnTo>
                      <a:pt x="473" y="1004"/>
                    </a:lnTo>
                    <a:lnTo>
                      <a:pt x="453" y="1006"/>
                    </a:lnTo>
                    <a:lnTo>
                      <a:pt x="433" y="1004"/>
                    </a:lnTo>
                    <a:lnTo>
                      <a:pt x="415" y="1003"/>
                    </a:lnTo>
                    <a:lnTo>
                      <a:pt x="396" y="1001"/>
                    </a:lnTo>
                    <a:lnTo>
                      <a:pt x="377" y="999"/>
                    </a:lnTo>
                    <a:lnTo>
                      <a:pt x="359" y="995"/>
                    </a:lnTo>
                    <a:lnTo>
                      <a:pt x="340" y="991"/>
                    </a:lnTo>
                    <a:lnTo>
                      <a:pt x="323" y="985"/>
                    </a:lnTo>
                    <a:lnTo>
                      <a:pt x="305" y="979"/>
                    </a:lnTo>
                    <a:lnTo>
                      <a:pt x="289" y="972"/>
                    </a:lnTo>
                    <a:lnTo>
                      <a:pt x="273" y="965"/>
                    </a:lnTo>
                    <a:lnTo>
                      <a:pt x="256" y="956"/>
                    </a:lnTo>
                    <a:lnTo>
                      <a:pt x="288" y="900"/>
                    </a:lnTo>
                    <a:lnTo>
                      <a:pt x="301" y="907"/>
                    </a:lnTo>
                    <a:lnTo>
                      <a:pt x="314" y="912"/>
                    </a:lnTo>
                    <a:lnTo>
                      <a:pt x="330" y="918"/>
                    </a:lnTo>
                    <a:lnTo>
                      <a:pt x="344" y="923"/>
                    </a:lnTo>
                    <a:lnTo>
                      <a:pt x="359" y="928"/>
                    </a:lnTo>
                    <a:lnTo>
                      <a:pt x="374" y="931"/>
                    </a:lnTo>
                    <a:lnTo>
                      <a:pt x="390" y="935"/>
                    </a:lnTo>
                    <a:lnTo>
                      <a:pt x="405" y="937"/>
                    </a:lnTo>
                    <a:lnTo>
                      <a:pt x="422" y="939"/>
                    </a:lnTo>
                    <a:lnTo>
                      <a:pt x="439" y="940"/>
                    </a:lnTo>
                    <a:lnTo>
                      <a:pt x="455" y="940"/>
                    </a:lnTo>
                    <a:lnTo>
                      <a:pt x="473" y="940"/>
                    </a:lnTo>
                    <a:lnTo>
                      <a:pt x="490" y="939"/>
                    </a:lnTo>
                    <a:lnTo>
                      <a:pt x="508" y="937"/>
                    </a:lnTo>
                    <a:lnTo>
                      <a:pt x="525" y="935"/>
                    </a:lnTo>
                    <a:lnTo>
                      <a:pt x="544" y="932"/>
                    </a:lnTo>
                    <a:lnTo>
                      <a:pt x="556" y="996"/>
                    </a:lnTo>
                    <a:close/>
                    <a:moveTo>
                      <a:pt x="256" y="956"/>
                    </a:moveTo>
                    <a:lnTo>
                      <a:pt x="240" y="947"/>
                    </a:lnTo>
                    <a:lnTo>
                      <a:pt x="225" y="937"/>
                    </a:lnTo>
                    <a:lnTo>
                      <a:pt x="211" y="926"/>
                    </a:lnTo>
                    <a:lnTo>
                      <a:pt x="196" y="915"/>
                    </a:lnTo>
                    <a:lnTo>
                      <a:pt x="182" y="903"/>
                    </a:lnTo>
                    <a:lnTo>
                      <a:pt x="169" y="890"/>
                    </a:lnTo>
                    <a:lnTo>
                      <a:pt x="155" y="878"/>
                    </a:lnTo>
                    <a:lnTo>
                      <a:pt x="142" y="862"/>
                    </a:lnTo>
                    <a:lnTo>
                      <a:pt x="130" y="848"/>
                    </a:lnTo>
                    <a:lnTo>
                      <a:pt x="119" y="832"/>
                    </a:lnTo>
                    <a:lnTo>
                      <a:pt x="107" y="816"/>
                    </a:lnTo>
                    <a:lnTo>
                      <a:pt x="97" y="799"/>
                    </a:lnTo>
                    <a:lnTo>
                      <a:pt x="87" y="782"/>
                    </a:lnTo>
                    <a:lnTo>
                      <a:pt x="77" y="763"/>
                    </a:lnTo>
                    <a:lnTo>
                      <a:pt x="69" y="745"/>
                    </a:lnTo>
                    <a:lnTo>
                      <a:pt x="59" y="725"/>
                    </a:lnTo>
                    <a:lnTo>
                      <a:pt x="120" y="699"/>
                    </a:lnTo>
                    <a:lnTo>
                      <a:pt x="127" y="717"/>
                    </a:lnTo>
                    <a:lnTo>
                      <a:pt x="135" y="733"/>
                    </a:lnTo>
                    <a:lnTo>
                      <a:pt x="143" y="749"/>
                    </a:lnTo>
                    <a:lnTo>
                      <a:pt x="151" y="764"/>
                    </a:lnTo>
                    <a:lnTo>
                      <a:pt x="161" y="780"/>
                    </a:lnTo>
                    <a:lnTo>
                      <a:pt x="170" y="794"/>
                    </a:lnTo>
                    <a:lnTo>
                      <a:pt x="181" y="806"/>
                    </a:lnTo>
                    <a:lnTo>
                      <a:pt x="191" y="819"/>
                    </a:lnTo>
                    <a:lnTo>
                      <a:pt x="201" y="832"/>
                    </a:lnTo>
                    <a:lnTo>
                      <a:pt x="213" y="844"/>
                    </a:lnTo>
                    <a:lnTo>
                      <a:pt x="225" y="854"/>
                    </a:lnTo>
                    <a:lnTo>
                      <a:pt x="236" y="865"/>
                    </a:lnTo>
                    <a:lnTo>
                      <a:pt x="248" y="874"/>
                    </a:lnTo>
                    <a:lnTo>
                      <a:pt x="261" y="883"/>
                    </a:lnTo>
                    <a:lnTo>
                      <a:pt x="274" y="891"/>
                    </a:lnTo>
                    <a:lnTo>
                      <a:pt x="288" y="900"/>
                    </a:lnTo>
                    <a:lnTo>
                      <a:pt x="256" y="956"/>
                    </a:lnTo>
                    <a:close/>
                    <a:moveTo>
                      <a:pt x="59" y="725"/>
                    </a:moveTo>
                    <a:lnTo>
                      <a:pt x="47" y="691"/>
                    </a:lnTo>
                    <a:lnTo>
                      <a:pt x="36" y="657"/>
                    </a:lnTo>
                    <a:lnTo>
                      <a:pt x="26" y="620"/>
                    </a:lnTo>
                    <a:lnTo>
                      <a:pt x="17" y="583"/>
                    </a:lnTo>
                    <a:lnTo>
                      <a:pt x="12" y="542"/>
                    </a:lnTo>
                    <a:lnTo>
                      <a:pt x="6" y="501"/>
                    </a:lnTo>
                    <a:lnTo>
                      <a:pt x="2" y="458"/>
                    </a:lnTo>
                    <a:lnTo>
                      <a:pt x="0" y="413"/>
                    </a:lnTo>
                    <a:lnTo>
                      <a:pt x="0" y="367"/>
                    </a:lnTo>
                    <a:lnTo>
                      <a:pt x="1" y="319"/>
                    </a:lnTo>
                    <a:lnTo>
                      <a:pt x="5" y="269"/>
                    </a:lnTo>
                    <a:lnTo>
                      <a:pt x="9" y="218"/>
                    </a:lnTo>
                    <a:lnTo>
                      <a:pt x="16" y="166"/>
                    </a:lnTo>
                    <a:lnTo>
                      <a:pt x="24" y="112"/>
                    </a:lnTo>
                    <a:lnTo>
                      <a:pt x="35" y="56"/>
                    </a:lnTo>
                    <a:lnTo>
                      <a:pt x="47" y="0"/>
                    </a:lnTo>
                    <a:lnTo>
                      <a:pt x="111" y="14"/>
                    </a:lnTo>
                    <a:lnTo>
                      <a:pt x="99" y="69"/>
                    </a:lnTo>
                    <a:lnTo>
                      <a:pt x="89" y="121"/>
                    </a:lnTo>
                    <a:lnTo>
                      <a:pt x="80" y="173"/>
                    </a:lnTo>
                    <a:lnTo>
                      <a:pt x="75" y="223"/>
                    </a:lnTo>
                    <a:lnTo>
                      <a:pt x="70" y="272"/>
                    </a:lnTo>
                    <a:lnTo>
                      <a:pt x="66" y="318"/>
                    </a:lnTo>
                    <a:lnTo>
                      <a:pt x="65" y="364"/>
                    </a:lnTo>
                    <a:lnTo>
                      <a:pt x="65" y="407"/>
                    </a:lnTo>
                    <a:lnTo>
                      <a:pt x="66" y="450"/>
                    </a:lnTo>
                    <a:lnTo>
                      <a:pt x="70" y="490"/>
                    </a:lnTo>
                    <a:lnTo>
                      <a:pt x="75" y="529"/>
                    </a:lnTo>
                    <a:lnTo>
                      <a:pt x="80" y="566"/>
                    </a:lnTo>
                    <a:lnTo>
                      <a:pt x="89" y="603"/>
                    </a:lnTo>
                    <a:lnTo>
                      <a:pt x="98" y="636"/>
                    </a:lnTo>
                    <a:lnTo>
                      <a:pt x="108" y="669"/>
                    </a:lnTo>
                    <a:lnTo>
                      <a:pt x="120" y="699"/>
                    </a:lnTo>
                    <a:lnTo>
                      <a:pt x="59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8" name="Freeform 28">
                <a:extLst>
                  <a:ext uri="{FF2B5EF4-FFF2-40B4-BE49-F238E27FC236}">
                    <a16:creationId xmlns:a16="http://schemas.microsoft.com/office/drawing/2014/main" id="{F8BB432C-3837-4C98-A43D-8C73F8ED7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5" y="2810"/>
                <a:ext cx="165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4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1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19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3 w 1159"/>
                  <a:gd name="T75" fmla="*/ 12 h 994"/>
                  <a:gd name="T76" fmla="*/ 23 w 1159"/>
                  <a:gd name="T77" fmla="*/ 15 h 994"/>
                  <a:gd name="T78" fmla="*/ 23 w 1159"/>
                  <a:gd name="T79" fmla="*/ 18 h 994"/>
                  <a:gd name="T80" fmla="*/ 21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4"/>
                    </a:moveTo>
                    <a:lnTo>
                      <a:pt x="39" y="364"/>
                    </a:lnTo>
                    <a:lnTo>
                      <a:pt x="77" y="324"/>
                    </a:lnTo>
                    <a:lnTo>
                      <a:pt x="116" y="288"/>
                    </a:lnTo>
                    <a:lnTo>
                      <a:pt x="154" y="253"/>
                    </a:lnTo>
                    <a:lnTo>
                      <a:pt x="193" y="220"/>
                    </a:lnTo>
                    <a:lnTo>
                      <a:pt x="230" y="191"/>
                    </a:lnTo>
                    <a:lnTo>
                      <a:pt x="267" y="163"/>
                    </a:lnTo>
                    <a:lnTo>
                      <a:pt x="304" y="138"/>
                    </a:lnTo>
                    <a:lnTo>
                      <a:pt x="342" y="114"/>
                    </a:lnTo>
                    <a:lnTo>
                      <a:pt x="378" y="93"/>
                    </a:lnTo>
                    <a:lnTo>
                      <a:pt x="414" y="75"/>
                    </a:lnTo>
                    <a:lnTo>
                      <a:pt x="449" y="58"/>
                    </a:lnTo>
                    <a:lnTo>
                      <a:pt x="484" y="43"/>
                    </a:lnTo>
                    <a:lnTo>
                      <a:pt x="519" y="31"/>
                    </a:lnTo>
                    <a:lnTo>
                      <a:pt x="552" y="21"/>
                    </a:lnTo>
                    <a:lnTo>
                      <a:pt x="586" y="13"/>
                    </a:lnTo>
                    <a:lnTo>
                      <a:pt x="599" y="76"/>
                    </a:lnTo>
                    <a:lnTo>
                      <a:pt x="569" y="84"/>
                    </a:lnTo>
                    <a:lnTo>
                      <a:pt x="537" y="93"/>
                    </a:lnTo>
                    <a:lnTo>
                      <a:pt x="505" y="105"/>
                    </a:lnTo>
                    <a:lnTo>
                      <a:pt x="472" y="119"/>
                    </a:lnTo>
                    <a:lnTo>
                      <a:pt x="438" y="134"/>
                    </a:lnTo>
                    <a:lnTo>
                      <a:pt x="405" y="153"/>
                    </a:lnTo>
                    <a:lnTo>
                      <a:pt x="371" y="172"/>
                    </a:lnTo>
                    <a:lnTo>
                      <a:pt x="336" y="195"/>
                    </a:lnTo>
                    <a:lnTo>
                      <a:pt x="301" y="218"/>
                    </a:lnTo>
                    <a:lnTo>
                      <a:pt x="266" y="245"/>
                    </a:lnTo>
                    <a:lnTo>
                      <a:pt x="231" y="273"/>
                    </a:lnTo>
                    <a:lnTo>
                      <a:pt x="195" y="304"/>
                    </a:lnTo>
                    <a:lnTo>
                      <a:pt x="159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8" y="449"/>
                    </a:lnTo>
                    <a:lnTo>
                      <a:pt x="0" y="404"/>
                    </a:lnTo>
                    <a:close/>
                    <a:moveTo>
                      <a:pt x="586" y="13"/>
                    </a:moveTo>
                    <a:lnTo>
                      <a:pt x="606" y="8"/>
                    </a:lnTo>
                    <a:lnTo>
                      <a:pt x="627" y="5"/>
                    </a:lnTo>
                    <a:lnTo>
                      <a:pt x="648" y="2"/>
                    </a:lnTo>
                    <a:lnTo>
                      <a:pt x="668" y="1"/>
                    </a:lnTo>
                    <a:lnTo>
                      <a:pt x="688" y="0"/>
                    </a:lnTo>
                    <a:lnTo>
                      <a:pt x="707" y="0"/>
                    </a:lnTo>
                    <a:lnTo>
                      <a:pt x="727" y="1"/>
                    </a:lnTo>
                    <a:lnTo>
                      <a:pt x="746" y="2"/>
                    </a:lnTo>
                    <a:lnTo>
                      <a:pt x="764" y="5"/>
                    </a:lnTo>
                    <a:lnTo>
                      <a:pt x="783" y="8"/>
                    </a:lnTo>
                    <a:lnTo>
                      <a:pt x="801" y="12"/>
                    </a:lnTo>
                    <a:lnTo>
                      <a:pt x="819" y="16"/>
                    </a:lnTo>
                    <a:lnTo>
                      <a:pt x="837" y="22"/>
                    </a:lnTo>
                    <a:lnTo>
                      <a:pt x="853" y="29"/>
                    </a:lnTo>
                    <a:lnTo>
                      <a:pt x="871" y="36"/>
                    </a:lnTo>
                    <a:lnTo>
                      <a:pt x="887" y="43"/>
                    </a:lnTo>
                    <a:lnTo>
                      <a:pt x="857" y="101"/>
                    </a:lnTo>
                    <a:lnTo>
                      <a:pt x="843" y="94"/>
                    </a:lnTo>
                    <a:lnTo>
                      <a:pt x="829" y="89"/>
                    </a:lnTo>
                    <a:lnTo>
                      <a:pt x="815" y="84"/>
                    </a:lnTo>
                    <a:lnTo>
                      <a:pt x="799" y="79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3" y="69"/>
                    </a:lnTo>
                    <a:lnTo>
                      <a:pt x="738" y="66"/>
                    </a:lnTo>
                    <a:lnTo>
                      <a:pt x="721" y="65"/>
                    </a:lnTo>
                    <a:lnTo>
                      <a:pt x="704" y="65"/>
                    </a:lnTo>
                    <a:lnTo>
                      <a:pt x="688" y="65"/>
                    </a:lnTo>
                    <a:lnTo>
                      <a:pt x="670" y="66"/>
                    </a:lnTo>
                    <a:lnTo>
                      <a:pt x="653" y="68"/>
                    </a:lnTo>
                    <a:lnTo>
                      <a:pt x="635" y="70"/>
                    </a:lnTo>
                    <a:lnTo>
                      <a:pt x="618" y="72"/>
                    </a:lnTo>
                    <a:lnTo>
                      <a:pt x="599" y="76"/>
                    </a:lnTo>
                    <a:lnTo>
                      <a:pt x="586" y="13"/>
                    </a:lnTo>
                    <a:close/>
                    <a:moveTo>
                      <a:pt x="887" y="43"/>
                    </a:moveTo>
                    <a:lnTo>
                      <a:pt x="902" y="52"/>
                    </a:lnTo>
                    <a:lnTo>
                      <a:pt x="918" y="62"/>
                    </a:lnTo>
                    <a:lnTo>
                      <a:pt x="933" y="72"/>
                    </a:lnTo>
                    <a:lnTo>
                      <a:pt x="947" y="83"/>
                    </a:lnTo>
                    <a:lnTo>
                      <a:pt x="963" y="94"/>
                    </a:lnTo>
                    <a:lnTo>
                      <a:pt x="977" y="106"/>
                    </a:lnTo>
                    <a:lnTo>
                      <a:pt x="989" y="120"/>
                    </a:lnTo>
                    <a:lnTo>
                      <a:pt x="1002" y="134"/>
                    </a:lnTo>
                    <a:lnTo>
                      <a:pt x="1015" y="148"/>
                    </a:lnTo>
                    <a:lnTo>
                      <a:pt x="1028" y="163"/>
                    </a:lnTo>
                    <a:lnTo>
                      <a:pt x="1039" y="179"/>
                    </a:lnTo>
                    <a:lnTo>
                      <a:pt x="1050" y="196"/>
                    </a:lnTo>
                    <a:lnTo>
                      <a:pt x="1060" y="213"/>
                    </a:lnTo>
                    <a:lnTo>
                      <a:pt x="1071" y="232"/>
                    </a:lnTo>
                    <a:lnTo>
                      <a:pt x="1080" y="251"/>
                    </a:lnTo>
                    <a:lnTo>
                      <a:pt x="1090" y="269"/>
                    </a:lnTo>
                    <a:lnTo>
                      <a:pt x="1030" y="296"/>
                    </a:lnTo>
                    <a:lnTo>
                      <a:pt x="1022" y="280"/>
                    </a:lnTo>
                    <a:lnTo>
                      <a:pt x="1014" y="263"/>
                    </a:lnTo>
                    <a:lnTo>
                      <a:pt x="1006" y="247"/>
                    </a:lnTo>
                    <a:lnTo>
                      <a:pt x="996" y="232"/>
                    </a:lnTo>
                    <a:lnTo>
                      <a:pt x="987" y="218"/>
                    </a:lnTo>
                    <a:lnTo>
                      <a:pt x="977" y="204"/>
                    </a:lnTo>
                    <a:lnTo>
                      <a:pt x="966" y="191"/>
                    </a:lnTo>
                    <a:lnTo>
                      <a:pt x="956" y="178"/>
                    </a:lnTo>
                    <a:lnTo>
                      <a:pt x="945" y="167"/>
                    </a:lnTo>
                    <a:lnTo>
                      <a:pt x="933" y="155"/>
                    </a:lnTo>
                    <a:lnTo>
                      <a:pt x="922" y="145"/>
                    </a:lnTo>
                    <a:lnTo>
                      <a:pt x="909" y="135"/>
                    </a:lnTo>
                    <a:lnTo>
                      <a:pt x="896" y="126"/>
                    </a:lnTo>
                    <a:lnTo>
                      <a:pt x="883" y="117"/>
                    </a:lnTo>
                    <a:lnTo>
                      <a:pt x="871" y="108"/>
                    </a:lnTo>
                    <a:lnTo>
                      <a:pt x="857" y="101"/>
                    </a:lnTo>
                    <a:lnTo>
                      <a:pt x="887" y="43"/>
                    </a:lnTo>
                    <a:close/>
                    <a:moveTo>
                      <a:pt x="1090" y="269"/>
                    </a:moveTo>
                    <a:lnTo>
                      <a:pt x="1103" y="302"/>
                    </a:lnTo>
                    <a:lnTo>
                      <a:pt x="1115" y="337"/>
                    </a:lnTo>
                    <a:lnTo>
                      <a:pt x="1126" y="373"/>
                    </a:lnTo>
                    <a:lnTo>
                      <a:pt x="1135" y="410"/>
                    </a:lnTo>
                    <a:lnTo>
                      <a:pt x="1143" y="450"/>
                    </a:lnTo>
                    <a:lnTo>
                      <a:pt x="1150" y="492"/>
                    </a:lnTo>
                    <a:lnTo>
                      <a:pt x="1155" y="535"/>
                    </a:lnTo>
                    <a:lnTo>
                      <a:pt x="1158" y="579"/>
                    </a:lnTo>
                    <a:lnTo>
                      <a:pt x="1159" y="626"/>
                    </a:lnTo>
                    <a:lnTo>
                      <a:pt x="1159" y="673"/>
                    </a:lnTo>
                    <a:lnTo>
                      <a:pt x="1158" y="722"/>
                    </a:lnTo>
                    <a:lnTo>
                      <a:pt x="1155" y="774"/>
                    </a:lnTo>
                    <a:lnTo>
                      <a:pt x="1149" y="826"/>
                    </a:lnTo>
                    <a:lnTo>
                      <a:pt x="1142" y="881"/>
                    </a:lnTo>
                    <a:lnTo>
                      <a:pt x="1134" y="937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70" y="926"/>
                    </a:lnTo>
                    <a:lnTo>
                      <a:pt x="1078" y="873"/>
                    </a:lnTo>
                    <a:lnTo>
                      <a:pt x="1085" y="821"/>
                    </a:lnTo>
                    <a:lnTo>
                      <a:pt x="1090" y="771"/>
                    </a:lnTo>
                    <a:lnTo>
                      <a:pt x="1093" y="722"/>
                    </a:lnTo>
                    <a:lnTo>
                      <a:pt x="1094" y="676"/>
                    </a:lnTo>
                    <a:lnTo>
                      <a:pt x="1094" y="630"/>
                    </a:lnTo>
                    <a:lnTo>
                      <a:pt x="1093" y="587"/>
                    </a:lnTo>
                    <a:lnTo>
                      <a:pt x="1091" y="544"/>
                    </a:lnTo>
                    <a:lnTo>
                      <a:pt x="1086" y="505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4" y="393"/>
                    </a:lnTo>
                    <a:lnTo>
                      <a:pt x="1055" y="359"/>
                    </a:lnTo>
                    <a:lnTo>
                      <a:pt x="1043" y="326"/>
                    </a:lnTo>
                    <a:lnTo>
                      <a:pt x="1030" y="296"/>
                    </a:lnTo>
                    <a:lnTo>
                      <a:pt x="1090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59" name="Freeform 29">
                <a:extLst>
                  <a:ext uri="{FF2B5EF4-FFF2-40B4-BE49-F238E27FC236}">
                    <a16:creationId xmlns:a16="http://schemas.microsoft.com/office/drawing/2014/main" id="{72C5BF45-47D8-4FB0-B217-C698039DD3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7" y="2785"/>
                <a:ext cx="164" cy="144"/>
              </a:xfrm>
              <a:custGeom>
                <a:avLst/>
                <a:gdLst>
                  <a:gd name="T0" fmla="*/ 22 w 1153"/>
                  <a:gd name="T1" fmla="*/ 14 h 1007"/>
                  <a:gd name="T2" fmla="*/ 19 w 1153"/>
                  <a:gd name="T3" fmla="*/ 16 h 1007"/>
                  <a:gd name="T4" fmla="*/ 17 w 1153"/>
                  <a:gd name="T5" fmla="*/ 18 h 1007"/>
                  <a:gd name="T6" fmla="*/ 15 w 1153"/>
                  <a:gd name="T7" fmla="*/ 19 h 1007"/>
                  <a:gd name="T8" fmla="*/ 13 w 1153"/>
                  <a:gd name="T9" fmla="*/ 20 h 1007"/>
                  <a:gd name="T10" fmla="*/ 11 w 1153"/>
                  <a:gd name="T11" fmla="*/ 19 h 1007"/>
                  <a:gd name="T12" fmla="*/ 13 w 1153"/>
                  <a:gd name="T13" fmla="*/ 19 h 1007"/>
                  <a:gd name="T14" fmla="*/ 15 w 1153"/>
                  <a:gd name="T15" fmla="*/ 18 h 1007"/>
                  <a:gd name="T16" fmla="*/ 17 w 1153"/>
                  <a:gd name="T17" fmla="*/ 16 h 1007"/>
                  <a:gd name="T18" fmla="*/ 19 w 1153"/>
                  <a:gd name="T19" fmla="*/ 15 h 1007"/>
                  <a:gd name="T20" fmla="*/ 22 w 1153"/>
                  <a:gd name="T21" fmla="*/ 13 h 1007"/>
                  <a:gd name="T22" fmla="*/ 11 w 1153"/>
                  <a:gd name="T23" fmla="*/ 20 h 1007"/>
                  <a:gd name="T24" fmla="*/ 10 w 1153"/>
                  <a:gd name="T25" fmla="*/ 21 h 1007"/>
                  <a:gd name="T26" fmla="*/ 9 w 1153"/>
                  <a:gd name="T27" fmla="*/ 21 h 1007"/>
                  <a:gd name="T28" fmla="*/ 8 w 1153"/>
                  <a:gd name="T29" fmla="*/ 20 h 1007"/>
                  <a:gd name="T30" fmla="*/ 7 w 1153"/>
                  <a:gd name="T31" fmla="*/ 20 h 1007"/>
                  <a:gd name="T32" fmla="*/ 6 w 1153"/>
                  <a:gd name="T33" fmla="*/ 20 h 1007"/>
                  <a:gd name="T34" fmla="*/ 6 w 1153"/>
                  <a:gd name="T35" fmla="*/ 19 h 1007"/>
                  <a:gd name="T36" fmla="*/ 7 w 1153"/>
                  <a:gd name="T37" fmla="*/ 19 h 1007"/>
                  <a:gd name="T38" fmla="*/ 8 w 1153"/>
                  <a:gd name="T39" fmla="*/ 19 h 1007"/>
                  <a:gd name="T40" fmla="*/ 9 w 1153"/>
                  <a:gd name="T41" fmla="*/ 19 h 1007"/>
                  <a:gd name="T42" fmla="*/ 10 w 1153"/>
                  <a:gd name="T43" fmla="*/ 19 h 1007"/>
                  <a:gd name="T44" fmla="*/ 11 w 1153"/>
                  <a:gd name="T45" fmla="*/ 19 h 1007"/>
                  <a:gd name="T46" fmla="*/ 5 w 1153"/>
                  <a:gd name="T47" fmla="*/ 19 h 1007"/>
                  <a:gd name="T48" fmla="*/ 4 w 1153"/>
                  <a:gd name="T49" fmla="*/ 19 h 1007"/>
                  <a:gd name="T50" fmla="*/ 3 w 1153"/>
                  <a:gd name="T51" fmla="*/ 18 h 1007"/>
                  <a:gd name="T52" fmla="*/ 2 w 1153"/>
                  <a:gd name="T53" fmla="*/ 17 h 1007"/>
                  <a:gd name="T54" fmla="*/ 2 w 1153"/>
                  <a:gd name="T55" fmla="*/ 16 h 1007"/>
                  <a:gd name="T56" fmla="*/ 1 w 1153"/>
                  <a:gd name="T57" fmla="*/ 15 h 1007"/>
                  <a:gd name="T58" fmla="*/ 3 w 1153"/>
                  <a:gd name="T59" fmla="*/ 15 h 1007"/>
                  <a:gd name="T60" fmla="*/ 3 w 1153"/>
                  <a:gd name="T61" fmla="*/ 16 h 1007"/>
                  <a:gd name="T62" fmla="*/ 4 w 1153"/>
                  <a:gd name="T63" fmla="*/ 17 h 1007"/>
                  <a:gd name="T64" fmla="*/ 5 w 1153"/>
                  <a:gd name="T65" fmla="*/ 17 h 1007"/>
                  <a:gd name="T66" fmla="*/ 5 w 1153"/>
                  <a:gd name="T67" fmla="*/ 18 h 1007"/>
                  <a:gd name="T68" fmla="*/ 5 w 1153"/>
                  <a:gd name="T69" fmla="*/ 20 h 1007"/>
                  <a:gd name="T70" fmla="*/ 1 w 1153"/>
                  <a:gd name="T71" fmla="*/ 13 h 1007"/>
                  <a:gd name="T72" fmla="*/ 0 w 1153"/>
                  <a:gd name="T73" fmla="*/ 11 h 1007"/>
                  <a:gd name="T74" fmla="*/ 0 w 1153"/>
                  <a:gd name="T75" fmla="*/ 8 h 1007"/>
                  <a:gd name="T76" fmla="*/ 0 w 1153"/>
                  <a:gd name="T77" fmla="*/ 6 h 1007"/>
                  <a:gd name="T78" fmla="*/ 1 w 1153"/>
                  <a:gd name="T79" fmla="*/ 2 h 1007"/>
                  <a:gd name="T80" fmla="*/ 2 w 1153"/>
                  <a:gd name="T81" fmla="*/ 0 h 1007"/>
                  <a:gd name="T82" fmla="*/ 2 w 1153"/>
                  <a:gd name="T83" fmla="*/ 4 h 1007"/>
                  <a:gd name="T84" fmla="*/ 1 w 1153"/>
                  <a:gd name="T85" fmla="*/ 7 h 1007"/>
                  <a:gd name="T86" fmla="*/ 1 w 1153"/>
                  <a:gd name="T87" fmla="*/ 9 h 1007"/>
                  <a:gd name="T88" fmla="*/ 2 w 1153"/>
                  <a:gd name="T89" fmla="*/ 12 h 1007"/>
                  <a:gd name="T90" fmla="*/ 2 w 1153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3" h="1007">
                    <a:moveTo>
                      <a:pt x="1153" y="623"/>
                    </a:moveTo>
                    <a:lnTo>
                      <a:pt x="1112" y="662"/>
                    </a:lnTo>
                    <a:lnTo>
                      <a:pt x="1072" y="701"/>
                    </a:lnTo>
                    <a:lnTo>
                      <a:pt x="1034" y="736"/>
                    </a:lnTo>
                    <a:lnTo>
                      <a:pt x="994" y="769"/>
                    </a:lnTo>
                    <a:lnTo>
                      <a:pt x="956" y="801"/>
                    </a:lnTo>
                    <a:lnTo>
                      <a:pt x="916" y="829"/>
                    </a:lnTo>
                    <a:lnTo>
                      <a:pt x="879" y="856"/>
                    </a:lnTo>
                    <a:lnTo>
                      <a:pt x="840" y="880"/>
                    </a:lnTo>
                    <a:lnTo>
                      <a:pt x="803" y="902"/>
                    </a:lnTo>
                    <a:lnTo>
                      <a:pt x="766" y="922"/>
                    </a:lnTo>
                    <a:lnTo>
                      <a:pt x="730" y="939"/>
                    </a:lnTo>
                    <a:lnTo>
                      <a:pt x="694" y="956"/>
                    </a:lnTo>
                    <a:lnTo>
                      <a:pt x="659" y="969"/>
                    </a:lnTo>
                    <a:lnTo>
                      <a:pt x="624" y="980"/>
                    </a:lnTo>
                    <a:lnTo>
                      <a:pt x="589" y="990"/>
                    </a:lnTo>
                    <a:lnTo>
                      <a:pt x="556" y="997"/>
                    </a:lnTo>
                    <a:lnTo>
                      <a:pt x="544" y="934"/>
                    </a:lnTo>
                    <a:lnTo>
                      <a:pt x="575" y="927"/>
                    </a:lnTo>
                    <a:lnTo>
                      <a:pt x="607" y="917"/>
                    </a:lnTo>
                    <a:lnTo>
                      <a:pt x="640" y="907"/>
                    </a:lnTo>
                    <a:lnTo>
                      <a:pt x="673" y="894"/>
                    </a:lnTo>
                    <a:lnTo>
                      <a:pt x="706" y="880"/>
                    </a:lnTo>
                    <a:lnTo>
                      <a:pt x="740" y="863"/>
                    </a:lnTo>
                    <a:lnTo>
                      <a:pt x="775" y="844"/>
                    </a:lnTo>
                    <a:lnTo>
                      <a:pt x="810" y="823"/>
                    </a:lnTo>
                    <a:lnTo>
                      <a:pt x="846" y="800"/>
                    </a:lnTo>
                    <a:lnTo>
                      <a:pt x="882" y="774"/>
                    </a:lnTo>
                    <a:lnTo>
                      <a:pt x="918" y="747"/>
                    </a:lnTo>
                    <a:lnTo>
                      <a:pt x="956" y="717"/>
                    </a:lnTo>
                    <a:lnTo>
                      <a:pt x="992" y="686"/>
                    </a:lnTo>
                    <a:lnTo>
                      <a:pt x="1030" y="652"/>
                    </a:lnTo>
                    <a:lnTo>
                      <a:pt x="1068" y="616"/>
                    </a:lnTo>
                    <a:lnTo>
                      <a:pt x="1105" y="577"/>
                    </a:lnTo>
                    <a:lnTo>
                      <a:pt x="1153" y="623"/>
                    </a:lnTo>
                    <a:close/>
                    <a:moveTo>
                      <a:pt x="556" y="997"/>
                    </a:moveTo>
                    <a:lnTo>
                      <a:pt x="535" y="1000"/>
                    </a:lnTo>
                    <a:lnTo>
                      <a:pt x="514" y="1004"/>
                    </a:lnTo>
                    <a:lnTo>
                      <a:pt x="493" y="1005"/>
                    </a:lnTo>
                    <a:lnTo>
                      <a:pt x="473" y="1006"/>
                    </a:lnTo>
                    <a:lnTo>
                      <a:pt x="454" y="1007"/>
                    </a:lnTo>
                    <a:lnTo>
                      <a:pt x="434" y="1006"/>
                    </a:lnTo>
                    <a:lnTo>
                      <a:pt x="414" y="1005"/>
                    </a:lnTo>
                    <a:lnTo>
                      <a:pt x="395" y="1002"/>
                    </a:lnTo>
                    <a:lnTo>
                      <a:pt x="377" y="1000"/>
                    </a:lnTo>
                    <a:lnTo>
                      <a:pt x="358" y="995"/>
                    </a:lnTo>
                    <a:lnTo>
                      <a:pt x="341" y="992"/>
                    </a:lnTo>
                    <a:lnTo>
                      <a:pt x="323" y="986"/>
                    </a:lnTo>
                    <a:lnTo>
                      <a:pt x="306" y="980"/>
                    </a:lnTo>
                    <a:lnTo>
                      <a:pt x="288" y="973"/>
                    </a:lnTo>
                    <a:lnTo>
                      <a:pt x="272" y="965"/>
                    </a:lnTo>
                    <a:lnTo>
                      <a:pt x="256" y="957"/>
                    </a:lnTo>
                    <a:lnTo>
                      <a:pt x="287" y="900"/>
                    </a:lnTo>
                    <a:lnTo>
                      <a:pt x="301" y="907"/>
                    </a:lnTo>
                    <a:lnTo>
                      <a:pt x="315" y="914"/>
                    </a:lnTo>
                    <a:lnTo>
                      <a:pt x="329" y="920"/>
                    </a:lnTo>
                    <a:lnTo>
                      <a:pt x="344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90" y="936"/>
                    </a:lnTo>
                    <a:lnTo>
                      <a:pt x="406" y="938"/>
                    </a:lnTo>
                    <a:lnTo>
                      <a:pt x="422" y="941"/>
                    </a:lnTo>
                    <a:lnTo>
                      <a:pt x="438" y="941"/>
                    </a:lnTo>
                    <a:lnTo>
                      <a:pt x="456" y="942"/>
                    </a:lnTo>
                    <a:lnTo>
                      <a:pt x="472" y="942"/>
                    </a:lnTo>
                    <a:lnTo>
                      <a:pt x="490" y="941"/>
                    </a:lnTo>
                    <a:lnTo>
                      <a:pt x="507" y="938"/>
                    </a:lnTo>
                    <a:lnTo>
                      <a:pt x="526" y="936"/>
                    </a:lnTo>
                    <a:lnTo>
                      <a:pt x="544" y="934"/>
                    </a:lnTo>
                    <a:lnTo>
                      <a:pt x="556" y="997"/>
                    </a:lnTo>
                    <a:close/>
                    <a:moveTo>
                      <a:pt x="256" y="957"/>
                    </a:moveTo>
                    <a:lnTo>
                      <a:pt x="240" y="948"/>
                    </a:lnTo>
                    <a:lnTo>
                      <a:pt x="225" y="938"/>
                    </a:lnTo>
                    <a:lnTo>
                      <a:pt x="210" y="928"/>
                    </a:lnTo>
                    <a:lnTo>
                      <a:pt x="196" y="916"/>
                    </a:lnTo>
                    <a:lnTo>
                      <a:pt x="182" y="905"/>
                    </a:lnTo>
                    <a:lnTo>
                      <a:pt x="168" y="892"/>
                    </a:lnTo>
                    <a:lnTo>
                      <a:pt x="155" y="878"/>
                    </a:lnTo>
                    <a:lnTo>
                      <a:pt x="143" y="864"/>
                    </a:lnTo>
                    <a:lnTo>
                      <a:pt x="131" y="849"/>
                    </a:lnTo>
                    <a:lnTo>
                      <a:pt x="119" y="833"/>
                    </a:lnTo>
                    <a:lnTo>
                      <a:pt x="108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8" y="745"/>
                    </a:lnTo>
                    <a:lnTo>
                      <a:pt x="60" y="725"/>
                    </a:lnTo>
                    <a:lnTo>
                      <a:pt x="119" y="701"/>
                    </a:lnTo>
                    <a:lnTo>
                      <a:pt x="127" y="718"/>
                    </a:lnTo>
                    <a:lnTo>
                      <a:pt x="134" y="734"/>
                    </a:lnTo>
                    <a:lnTo>
                      <a:pt x="143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1" y="794"/>
                    </a:lnTo>
                    <a:lnTo>
                      <a:pt x="181" y="808"/>
                    </a:lnTo>
                    <a:lnTo>
                      <a:pt x="190" y="821"/>
                    </a:lnTo>
                    <a:lnTo>
                      <a:pt x="202" y="832"/>
                    </a:lnTo>
                    <a:lnTo>
                      <a:pt x="212" y="844"/>
                    </a:lnTo>
                    <a:lnTo>
                      <a:pt x="224" y="856"/>
                    </a:lnTo>
                    <a:lnTo>
                      <a:pt x="236" y="866"/>
                    </a:lnTo>
                    <a:lnTo>
                      <a:pt x="249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7" y="900"/>
                    </a:lnTo>
                    <a:lnTo>
                      <a:pt x="256" y="957"/>
                    </a:lnTo>
                    <a:close/>
                    <a:moveTo>
                      <a:pt x="60" y="725"/>
                    </a:moveTo>
                    <a:lnTo>
                      <a:pt x="47" y="692"/>
                    </a:lnTo>
                    <a:lnTo>
                      <a:pt x="35" y="658"/>
                    </a:lnTo>
                    <a:lnTo>
                      <a:pt x="26" y="621"/>
                    </a:lnTo>
                    <a:lnTo>
                      <a:pt x="18" y="583"/>
                    </a:lnTo>
                    <a:lnTo>
                      <a:pt x="11" y="543"/>
                    </a:lnTo>
                    <a:lnTo>
                      <a:pt x="6" y="503"/>
                    </a:lnTo>
                    <a:lnTo>
                      <a:pt x="3" y="459"/>
                    </a:lnTo>
                    <a:lnTo>
                      <a:pt x="0" y="414"/>
                    </a:lnTo>
                    <a:lnTo>
                      <a:pt x="0" y="369"/>
                    </a:lnTo>
                    <a:lnTo>
                      <a:pt x="2" y="320"/>
                    </a:lnTo>
                    <a:lnTo>
                      <a:pt x="4" y="271"/>
                    </a:lnTo>
                    <a:lnTo>
                      <a:pt x="10" y="219"/>
                    </a:lnTo>
                    <a:lnTo>
                      <a:pt x="16" y="167"/>
                    </a:lnTo>
                    <a:lnTo>
                      <a:pt x="25" y="113"/>
                    </a:lnTo>
                    <a:lnTo>
                      <a:pt x="35" y="58"/>
                    </a:lnTo>
                    <a:lnTo>
                      <a:pt x="47" y="0"/>
                    </a:lnTo>
                    <a:lnTo>
                      <a:pt x="110" y="16"/>
                    </a:lnTo>
                    <a:lnTo>
                      <a:pt x="98" y="69"/>
                    </a:lnTo>
                    <a:lnTo>
                      <a:pt x="89" y="123"/>
                    </a:lnTo>
                    <a:lnTo>
                      <a:pt x="81" y="174"/>
                    </a:lnTo>
                    <a:lnTo>
                      <a:pt x="74" y="224"/>
                    </a:lnTo>
                    <a:lnTo>
                      <a:pt x="69" y="272"/>
                    </a:lnTo>
                    <a:lnTo>
                      <a:pt x="67" y="320"/>
                    </a:lnTo>
                    <a:lnTo>
                      <a:pt x="65" y="365"/>
                    </a:lnTo>
                    <a:lnTo>
                      <a:pt x="65" y="408"/>
                    </a:lnTo>
                    <a:lnTo>
                      <a:pt x="67" y="450"/>
                    </a:lnTo>
                    <a:lnTo>
                      <a:pt x="70" y="491"/>
                    </a:lnTo>
                    <a:lnTo>
                      <a:pt x="75" y="531"/>
                    </a:lnTo>
                    <a:lnTo>
                      <a:pt x="81" y="568"/>
                    </a:lnTo>
                    <a:lnTo>
                      <a:pt x="88" y="604"/>
                    </a:lnTo>
                    <a:lnTo>
                      <a:pt x="97" y="638"/>
                    </a:lnTo>
                    <a:lnTo>
                      <a:pt x="108" y="670"/>
                    </a:lnTo>
                    <a:lnTo>
                      <a:pt x="119" y="701"/>
                    </a:lnTo>
                    <a:lnTo>
                      <a:pt x="60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0" name="Freeform 30">
                <a:extLst>
                  <a:ext uri="{FF2B5EF4-FFF2-40B4-BE49-F238E27FC236}">
                    <a16:creationId xmlns:a16="http://schemas.microsoft.com/office/drawing/2014/main" id="{E0FDA3B5-C34C-4753-A634-18BAFDB515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3" y="2647"/>
                <a:ext cx="165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5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1 w 1159"/>
                  <a:gd name="T55" fmla="*/ 4 h 994"/>
                  <a:gd name="T56" fmla="*/ 22 w 1159"/>
                  <a:gd name="T57" fmla="*/ 6 h 994"/>
                  <a:gd name="T58" fmla="*/ 21 w 1159"/>
                  <a:gd name="T59" fmla="*/ 5 h 994"/>
                  <a:gd name="T60" fmla="*/ 20 w 1159"/>
                  <a:gd name="T61" fmla="*/ 4 h 994"/>
                  <a:gd name="T62" fmla="*/ 19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3 w 1159"/>
                  <a:gd name="T75" fmla="*/ 12 h 994"/>
                  <a:gd name="T76" fmla="*/ 23 w 1159"/>
                  <a:gd name="T77" fmla="*/ 15 h 994"/>
                  <a:gd name="T78" fmla="*/ 23 w 1159"/>
                  <a:gd name="T79" fmla="*/ 18 h 994"/>
                  <a:gd name="T80" fmla="*/ 21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8" y="363"/>
                    </a:lnTo>
                    <a:lnTo>
                      <a:pt x="77" y="324"/>
                    </a:lnTo>
                    <a:lnTo>
                      <a:pt x="115" y="287"/>
                    </a:lnTo>
                    <a:lnTo>
                      <a:pt x="154" y="253"/>
                    </a:lnTo>
                    <a:lnTo>
                      <a:pt x="191" y="221"/>
                    </a:lnTo>
                    <a:lnTo>
                      <a:pt x="229" y="192"/>
                    </a:lnTo>
                    <a:lnTo>
                      <a:pt x="267" y="164"/>
                    </a:lnTo>
                    <a:lnTo>
                      <a:pt x="304" y="138"/>
                    </a:lnTo>
                    <a:lnTo>
                      <a:pt x="340" y="115"/>
                    </a:lnTo>
                    <a:lnTo>
                      <a:pt x="376" y="94"/>
                    </a:lnTo>
                    <a:lnTo>
                      <a:pt x="412" y="75"/>
                    </a:lnTo>
                    <a:lnTo>
                      <a:pt x="448" y="59"/>
                    </a:lnTo>
                    <a:lnTo>
                      <a:pt x="483" y="44"/>
                    </a:lnTo>
                    <a:lnTo>
                      <a:pt x="517" y="31"/>
                    </a:lnTo>
                    <a:lnTo>
                      <a:pt x="551" y="21"/>
                    </a:lnTo>
                    <a:lnTo>
                      <a:pt x="585" y="13"/>
                    </a:lnTo>
                    <a:lnTo>
                      <a:pt x="599" y="76"/>
                    </a:lnTo>
                    <a:lnTo>
                      <a:pt x="567" y="84"/>
                    </a:lnTo>
                    <a:lnTo>
                      <a:pt x="536" y="94"/>
                    </a:lnTo>
                    <a:lnTo>
                      <a:pt x="503" y="105"/>
                    </a:lnTo>
                    <a:lnTo>
                      <a:pt x="470" y="119"/>
                    </a:lnTo>
                    <a:lnTo>
                      <a:pt x="438" y="134"/>
                    </a:lnTo>
                    <a:lnTo>
                      <a:pt x="404" y="153"/>
                    </a:lnTo>
                    <a:lnTo>
                      <a:pt x="370" y="173"/>
                    </a:lnTo>
                    <a:lnTo>
                      <a:pt x="335" y="195"/>
                    </a:lnTo>
                    <a:lnTo>
                      <a:pt x="300" y="218"/>
                    </a:lnTo>
                    <a:lnTo>
                      <a:pt x="265" y="245"/>
                    </a:lnTo>
                    <a:lnTo>
                      <a:pt x="229" y="273"/>
                    </a:lnTo>
                    <a:lnTo>
                      <a:pt x="193" y="305"/>
                    </a:lnTo>
                    <a:lnTo>
                      <a:pt x="157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8" y="449"/>
                    </a:lnTo>
                    <a:lnTo>
                      <a:pt x="0" y="405"/>
                    </a:lnTo>
                    <a:close/>
                    <a:moveTo>
                      <a:pt x="585" y="13"/>
                    </a:moveTo>
                    <a:lnTo>
                      <a:pt x="606" y="9"/>
                    </a:lnTo>
                    <a:lnTo>
                      <a:pt x="627" y="5"/>
                    </a:lnTo>
                    <a:lnTo>
                      <a:pt x="646" y="3"/>
                    </a:lnTo>
                    <a:lnTo>
                      <a:pt x="667" y="2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6" y="2"/>
                    </a:lnTo>
                    <a:lnTo>
                      <a:pt x="745" y="3"/>
                    </a:lnTo>
                    <a:lnTo>
                      <a:pt x="764" y="5"/>
                    </a:lnTo>
                    <a:lnTo>
                      <a:pt x="781" y="9"/>
                    </a:lnTo>
                    <a:lnTo>
                      <a:pt x="800" y="12"/>
                    </a:lnTo>
                    <a:lnTo>
                      <a:pt x="818" y="17"/>
                    </a:lnTo>
                    <a:lnTo>
                      <a:pt x="835" y="23"/>
                    </a:lnTo>
                    <a:lnTo>
                      <a:pt x="853" y="28"/>
                    </a:lnTo>
                    <a:lnTo>
                      <a:pt x="869" y="37"/>
                    </a:lnTo>
                    <a:lnTo>
                      <a:pt x="885" y="44"/>
                    </a:lnTo>
                    <a:lnTo>
                      <a:pt x="856" y="102"/>
                    </a:lnTo>
                    <a:lnTo>
                      <a:pt x="842" y="95"/>
                    </a:lnTo>
                    <a:lnTo>
                      <a:pt x="828" y="89"/>
                    </a:lnTo>
                    <a:lnTo>
                      <a:pt x="813" y="84"/>
                    </a:lnTo>
                    <a:lnTo>
                      <a:pt x="799" y="80"/>
                    </a:lnTo>
                    <a:lnTo>
                      <a:pt x="784" y="75"/>
                    </a:lnTo>
                    <a:lnTo>
                      <a:pt x="768" y="72"/>
                    </a:lnTo>
                    <a:lnTo>
                      <a:pt x="752" y="69"/>
                    </a:lnTo>
                    <a:lnTo>
                      <a:pt x="736" y="67"/>
                    </a:lnTo>
                    <a:lnTo>
                      <a:pt x="720" y="66"/>
                    </a:lnTo>
                    <a:lnTo>
                      <a:pt x="703" y="66"/>
                    </a:lnTo>
                    <a:lnTo>
                      <a:pt x="686" y="66"/>
                    </a:lnTo>
                    <a:lnTo>
                      <a:pt x="670" y="66"/>
                    </a:lnTo>
                    <a:lnTo>
                      <a:pt x="652" y="68"/>
                    </a:lnTo>
                    <a:lnTo>
                      <a:pt x="635" y="70"/>
                    </a:lnTo>
                    <a:lnTo>
                      <a:pt x="616" y="73"/>
                    </a:lnTo>
                    <a:lnTo>
                      <a:pt x="599" y="76"/>
                    </a:lnTo>
                    <a:lnTo>
                      <a:pt x="585" y="13"/>
                    </a:lnTo>
                    <a:close/>
                    <a:moveTo>
                      <a:pt x="885" y="44"/>
                    </a:moveTo>
                    <a:lnTo>
                      <a:pt x="901" y="53"/>
                    </a:lnTo>
                    <a:lnTo>
                      <a:pt x="917" y="62"/>
                    </a:lnTo>
                    <a:lnTo>
                      <a:pt x="932" y="72"/>
                    </a:lnTo>
                    <a:lnTo>
                      <a:pt x="947" y="83"/>
                    </a:lnTo>
                    <a:lnTo>
                      <a:pt x="961" y="95"/>
                    </a:lnTo>
                    <a:lnTo>
                      <a:pt x="975" y="106"/>
                    </a:lnTo>
                    <a:lnTo>
                      <a:pt x="989" y="120"/>
                    </a:lnTo>
                    <a:lnTo>
                      <a:pt x="1002" y="133"/>
                    </a:lnTo>
                    <a:lnTo>
                      <a:pt x="1014" y="148"/>
                    </a:lnTo>
                    <a:lnTo>
                      <a:pt x="1026" y="164"/>
                    </a:lnTo>
                    <a:lnTo>
                      <a:pt x="1038" y="180"/>
                    </a:lnTo>
                    <a:lnTo>
                      <a:pt x="1049" y="196"/>
                    </a:lnTo>
                    <a:lnTo>
                      <a:pt x="1060" y="214"/>
                    </a:lnTo>
                    <a:lnTo>
                      <a:pt x="1069" y="231"/>
                    </a:lnTo>
                    <a:lnTo>
                      <a:pt x="1080" y="251"/>
                    </a:lnTo>
                    <a:lnTo>
                      <a:pt x="1089" y="270"/>
                    </a:lnTo>
                    <a:lnTo>
                      <a:pt x="1030" y="296"/>
                    </a:lnTo>
                    <a:lnTo>
                      <a:pt x="1021" y="279"/>
                    </a:lnTo>
                    <a:lnTo>
                      <a:pt x="1013" y="264"/>
                    </a:lnTo>
                    <a:lnTo>
                      <a:pt x="1004" y="247"/>
                    </a:lnTo>
                    <a:lnTo>
                      <a:pt x="995" y="232"/>
                    </a:lnTo>
                    <a:lnTo>
                      <a:pt x="985" y="218"/>
                    </a:lnTo>
                    <a:lnTo>
                      <a:pt x="976" y="204"/>
                    </a:lnTo>
                    <a:lnTo>
                      <a:pt x="966" y="192"/>
                    </a:lnTo>
                    <a:lnTo>
                      <a:pt x="955" y="179"/>
                    </a:lnTo>
                    <a:lnTo>
                      <a:pt x="943" y="167"/>
                    </a:lnTo>
                    <a:lnTo>
                      <a:pt x="932" y="155"/>
                    </a:lnTo>
                    <a:lnTo>
                      <a:pt x="920" y="145"/>
                    </a:lnTo>
                    <a:lnTo>
                      <a:pt x="908" y="136"/>
                    </a:lnTo>
                    <a:lnTo>
                      <a:pt x="896" y="126"/>
                    </a:lnTo>
                    <a:lnTo>
                      <a:pt x="883" y="117"/>
                    </a:lnTo>
                    <a:lnTo>
                      <a:pt x="869" y="109"/>
                    </a:lnTo>
                    <a:lnTo>
                      <a:pt x="856" y="102"/>
                    </a:lnTo>
                    <a:lnTo>
                      <a:pt x="885" y="44"/>
                    </a:lnTo>
                    <a:close/>
                    <a:moveTo>
                      <a:pt x="1089" y="270"/>
                    </a:moveTo>
                    <a:lnTo>
                      <a:pt x="1102" y="302"/>
                    </a:lnTo>
                    <a:lnTo>
                      <a:pt x="1115" y="337"/>
                    </a:lnTo>
                    <a:lnTo>
                      <a:pt x="1125" y="373"/>
                    </a:lnTo>
                    <a:lnTo>
                      <a:pt x="1134" y="411"/>
                    </a:lnTo>
                    <a:lnTo>
                      <a:pt x="1143" y="450"/>
                    </a:lnTo>
                    <a:lnTo>
                      <a:pt x="1148" y="492"/>
                    </a:lnTo>
                    <a:lnTo>
                      <a:pt x="1153" y="534"/>
                    </a:lnTo>
                    <a:lnTo>
                      <a:pt x="1157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7" y="723"/>
                    </a:lnTo>
                    <a:lnTo>
                      <a:pt x="1153" y="774"/>
                    </a:lnTo>
                    <a:lnTo>
                      <a:pt x="1148" y="826"/>
                    </a:lnTo>
                    <a:lnTo>
                      <a:pt x="1141" y="881"/>
                    </a:lnTo>
                    <a:lnTo>
                      <a:pt x="1132" y="936"/>
                    </a:lnTo>
                    <a:lnTo>
                      <a:pt x="1122" y="994"/>
                    </a:lnTo>
                    <a:lnTo>
                      <a:pt x="1059" y="981"/>
                    </a:lnTo>
                    <a:lnTo>
                      <a:pt x="1068" y="927"/>
                    </a:lnTo>
                    <a:lnTo>
                      <a:pt x="1077" y="873"/>
                    </a:lnTo>
                    <a:lnTo>
                      <a:pt x="1083" y="822"/>
                    </a:lnTo>
                    <a:lnTo>
                      <a:pt x="1089" y="772"/>
                    </a:lnTo>
                    <a:lnTo>
                      <a:pt x="1091" y="723"/>
                    </a:lnTo>
                    <a:lnTo>
                      <a:pt x="1094" y="676"/>
                    </a:lnTo>
                    <a:lnTo>
                      <a:pt x="1094" y="631"/>
                    </a:lnTo>
                    <a:lnTo>
                      <a:pt x="1093" y="586"/>
                    </a:lnTo>
                    <a:lnTo>
                      <a:pt x="1089" y="545"/>
                    </a:lnTo>
                    <a:lnTo>
                      <a:pt x="1086" y="504"/>
                    </a:lnTo>
                    <a:lnTo>
                      <a:pt x="1080" y="465"/>
                    </a:lnTo>
                    <a:lnTo>
                      <a:pt x="1072" y="428"/>
                    </a:lnTo>
                    <a:lnTo>
                      <a:pt x="1063" y="393"/>
                    </a:lnTo>
                    <a:lnTo>
                      <a:pt x="1053" y="359"/>
                    </a:lnTo>
                    <a:lnTo>
                      <a:pt x="1042" y="327"/>
                    </a:lnTo>
                    <a:lnTo>
                      <a:pt x="1030" y="296"/>
                    </a:lnTo>
                    <a:lnTo>
                      <a:pt x="1089" y="27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1" name="Freeform 31">
                <a:extLst>
                  <a:ext uri="{FF2B5EF4-FFF2-40B4-BE49-F238E27FC236}">
                    <a16:creationId xmlns:a16="http://schemas.microsoft.com/office/drawing/2014/main" id="{CFF19EFD-9676-4332-AB00-D2C37A9E1A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6" y="2621"/>
                <a:ext cx="165" cy="144"/>
              </a:xfrm>
              <a:custGeom>
                <a:avLst/>
                <a:gdLst>
                  <a:gd name="T0" fmla="*/ 22 w 1152"/>
                  <a:gd name="T1" fmla="*/ 14 h 1007"/>
                  <a:gd name="T2" fmla="*/ 20 w 1152"/>
                  <a:gd name="T3" fmla="*/ 16 h 1007"/>
                  <a:gd name="T4" fmla="*/ 17 w 1152"/>
                  <a:gd name="T5" fmla="*/ 18 h 1007"/>
                  <a:gd name="T6" fmla="*/ 15 w 1152"/>
                  <a:gd name="T7" fmla="*/ 19 h 1007"/>
                  <a:gd name="T8" fmla="*/ 13 w 1152"/>
                  <a:gd name="T9" fmla="*/ 20 h 1007"/>
                  <a:gd name="T10" fmla="*/ 11 w 1152"/>
                  <a:gd name="T11" fmla="*/ 19 h 1007"/>
                  <a:gd name="T12" fmla="*/ 13 w 1152"/>
                  <a:gd name="T13" fmla="*/ 19 h 1007"/>
                  <a:gd name="T14" fmla="*/ 15 w 1152"/>
                  <a:gd name="T15" fmla="*/ 18 h 1007"/>
                  <a:gd name="T16" fmla="*/ 17 w 1152"/>
                  <a:gd name="T17" fmla="*/ 16 h 1007"/>
                  <a:gd name="T18" fmla="*/ 20 w 1152"/>
                  <a:gd name="T19" fmla="*/ 15 h 1007"/>
                  <a:gd name="T20" fmla="*/ 22 w 1152"/>
                  <a:gd name="T21" fmla="*/ 13 h 1007"/>
                  <a:gd name="T22" fmla="*/ 11 w 1152"/>
                  <a:gd name="T23" fmla="*/ 20 h 1007"/>
                  <a:gd name="T24" fmla="*/ 10 w 1152"/>
                  <a:gd name="T25" fmla="*/ 21 h 1007"/>
                  <a:gd name="T26" fmla="*/ 9 w 1152"/>
                  <a:gd name="T27" fmla="*/ 21 h 1007"/>
                  <a:gd name="T28" fmla="*/ 8 w 1152"/>
                  <a:gd name="T29" fmla="*/ 20 h 1007"/>
                  <a:gd name="T30" fmla="*/ 7 w 1152"/>
                  <a:gd name="T31" fmla="*/ 20 h 1007"/>
                  <a:gd name="T32" fmla="*/ 6 w 1152"/>
                  <a:gd name="T33" fmla="*/ 20 h 1007"/>
                  <a:gd name="T34" fmla="*/ 6 w 1152"/>
                  <a:gd name="T35" fmla="*/ 19 h 1007"/>
                  <a:gd name="T36" fmla="*/ 7 w 1152"/>
                  <a:gd name="T37" fmla="*/ 19 h 1007"/>
                  <a:gd name="T38" fmla="*/ 8 w 1152"/>
                  <a:gd name="T39" fmla="*/ 19 h 1007"/>
                  <a:gd name="T40" fmla="*/ 9 w 1152"/>
                  <a:gd name="T41" fmla="*/ 19 h 1007"/>
                  <a:gd name="T42" fmla="*/ 10 w 1152"/>
                  <a:gd name="T43" fmla="*/ 19 h 1007"/>
                  <a:gd name="T44" fmla="*/ 11 w 1152"/>
                  <a:gd name="T45" fmla="*/ 19 h 1007"/>
                  <a:gd name="T46" fmla="*/ 5 w 1152"/>
                  <a:gd name="T47" fmla="*/ 19 h 1007"/>
                  <a:gd name="T48" fmla="*/ 4 w 1152"/>
                  <a:gd name="T49" fmla="*/ 19 h 1007"/>
                  <a:gd name="T50" fmla="*/ 3 w 1152"/>
                  <a:gd name="T51" fmla="*/ 18 h 1007"/>
                  <a:gd name="T52" fmla="*/ 2 w 1152"/>
                  <a:gd name="T53" fmla="*/ 17 h 1007"/>
                  <a:gd name="T54" fmla="*/ 2 w 1152"/>
                  <a:gd name="T55" fmla="*/ 16 h 1007"/>
                  <a:gd name="T56" fmla="*/ 1 w 1152"/>
                  <a:gd name="T57" fmla="*/ 15 h 1007"/>
                  <a:gd name="T58" fmla="*/ 3 w 1152"/>
                  <a:gd name="T59" fmla="*/ 15 h 1007"/>
                  <a:gd name="T60" fmla="*/ 3 w 1152"/>
                  <a:gd name="T61" fmla="*/ 16 h 1007"/>
                  <a:gd name="T62" fmla="*/ 4 w 1152"/>
                  <a:gd name="T63" fmla="*/ 17 h 1007"/>
                  <a:gd name="T64" fmla="*/ 5 w 1152"/>
                  <a:gd name="T65" fmla="*/ 17 h 1007"/>
                  <a:gd name="T66" fmla="*/ 5 w 1152"/>
                  <a:gd name="T67" fmla="*/ 18 h 1007"/>
                  <a:gd name="T68" fmla="*/ 5 w 1152"/>
                  <a:gd name="T69" fmla="*/ 20 h 1007"/>
                  <a:gd name="T70" fmla="*/ 1 w 1152"/>
                  <a:gd name="T71" fmla="*/ 13 h 1007"/>
                  <a:gd name="T72" fmla="*/ 0 w 1152"/>
                  <a:gd name="T73" fmla="*/ 11 h 1007"/>
                  <a:gd name="T74" fmla="*/ 0 w 1152"/>
                  <a:gd name="T75" fmla="*/ 8 h 1007"/>
                  <a:gd name="T76" fmla="*/ 0 w 1152"/>
                  <a:gd name="T77" fmla="*/ 6 h 1007"/>
                  <a:gd name="T78" fmla="*/ 0 w 1152"/>
                  <a:gd name="T79" fmla="*/ 2 h 1007"/>
                  <a:gd name="T80" fmla="*/ 2 w 1152"/>
                  <a:gd name="T81" fmla="*/ 0 h 1007"/>
                  <a:gd name="T82" fmla="*/ 2 w 1152"/>
                  <a:gd name="T83" fmla="*/ 4 h 1007"/>
                  <a:gd name="T84" fmla="*/ 1 w 1152"/>
                  <a:gd name="T85" fmla="*/ 7 h 1007"/>
                  <a:gd name="T86" fmla="*/ 1 w 1152"/>
                  <a:gd name="T87" fmla="*/ 9 h 1007"/>
                  <a:gd name="T88" fmla="*/ 2 w 1152"/>
                  <a:gd name="T89" fmla="*/ 12 h 1007"/>
                  <a:gd name="T90" fmla="*/ 2 w 1152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7">
                    <a:moveTo>
                      <a:pt x="1152" y="623"/>
                    </a:moveTo>
                    <a:lnTo>
                      <a:pt x="1112" y="662"/>
                    </a:lnTo>
                    <a:lnTo>
                      <a:pt x="1073" y="701"/>
                    </a:lnTo>
                    <a:lnTo>
                      <a:pt x="1033" y="736"/>
                    </a:lnTo>
                    <a:lnTo>
                      <a:pt x="995" y="769"/>
                    </a:lnTo>
                    <a:lnTo>
                      <a:pt x="955" y="801"/>
                    </a:lnTo>
                    <a:lnTo>
                      <a:pt x="917" y="829"/>
                    </a:lnTo>
                    <a:lnTo>
                      <a:pt x="878" y="856"/>
                    </a:lnTo>
                    <a:lnTo>
                      <a:pt x="841" y="880"/>
                    </a:lnTo>
                    <a:lnTo>
                      <a:pt x="804" y="902"/>
                    </a:lnTo>
                    <a:lnTo>
                      <a:pt x="766" y="922"/>
                    </a:lnTo>
                    <a:lnTo>
                      <a:pt x="730" y="939"/>
                    </a:lnTo>
                    <a:lnTo>
                      <a:pt x="694" y="956"/>
                    </a:lnTo>
                    <a:lnTo>
                      <a:pt x="658" y="969"/>
                    </a:lnTo>
                    <a:lnTo>
                      <a:pt x="623" y="980"/>
                    </a:lnTo>
                    <a:lnTo>
                      <a:pt x="589" y="989"/>
                    </a:lnTo>
                    <a:lnTo>
                      <a:pt x="555" y="996"/>
                    </a:lnTo>
                    <a:lnTo>
                      <a:pt x="544" y="934"/>
                    </a:lnTo>
                    <a:lnTo>
                      <a:pt x="575" y="927"/>
                    </a:lnTo>
                    <a:lnTo>
                      <a:pt x="607" y="917"/>
                    </a:lnTo>
                    <a:lnTo>
                      <a:pt x="639" y="907"/>
                    </a:lnTo>
                    <a:lnTo>
                      <a:pt x="673" y="894"/>
                    </a:lnTo>
                    <a:lnTo>
                      <a:pt x="707" y="880"/>
                    </a:lnTo>
                    <a:lnTo>
                      <a:pt x="741" y="863"/>
                    </a:lnTo>
                    <a:lnTo>
                      <a:pt x="776" y="844"/>
                    </a:lnTo>
                    <a:lnTo>
                      <a:pt x="811" y="823"/>
                    </a:lnTo>
                    <a:lnTo>
                      <a:pt x="846" y="800"/>
                    </a:lnTo>
                    <a:lnTo>
                      <a:pt x="882" y="774"/>
                    </a:lnTo>
                    <a:lnTo>
                      <a:pt x="919" y="747"/>
                    </a:lnTo>
                    <a:lnTo>
                      <a:pt x="955" y="717"/>
                    </a:lnTo>
                    <a:lnTo>
                      <a:pt x="992" y="685"/>
                    </a:lnTo>
                    <a:lnTo>
                      <a:pt x="1030" y="652"/>
                    </a:lnTo>
                    <a:lnTo>
                      <a:pt x="1068" y="616"/>
                    </a:lnTo>
                    <a:lnTo>
                      <a:pt x="1105" y="577"/>
                    </a:lnTo>
                    <a:lnTo>
                      <a:pt x="1152" y="623"/>
                    </a:lnTo>
                    <a:close/>
                    <a:moveTo>
                      <a:pt x="555" y="996"/>
                    </a:moveTo>
                    <a:lnTo>
                      <a:pt x="535" y="1000"/>
                    </a:lnTo>
                    <a:lnTo>
                      <a:pt x="514" y="1003"/>
                    </a:lnTo>
                    <a:lnTo>
                      <a:pt x="494" y="1005"/>
                    </a:lnTo>
                    <a:lnTo>
                      <a:pt x="473" y="1006"/>
                    </a:lnTo>
                    <a:lnTo>
                      <a:pt x="453" y="1007"/>
                    </a:lnTo>
                    <a:lnTo>
                      <a:pt x="434" y="1006"/>
                    </a:lnTo>
                    <a:lnTo>
                      <a:pt x="415" y="1005"/>
                    </a:lnTo>
                    <a:lnTo>
                      <a:pt x="396" y="1002"/>
                    </a:lnTo>
                    <a:lnTo>
                      <a:pt x="377" y="1000"/>
                    </a:lnTo>
                    <a:lnTo>
                      <a:pt x="359" y="995"/>
                    </a:lnTo>
                    <a:lnTo>
                      <a:pt x="341" y="992"/>
                    </a:lnTo>
                    <a:lnTo>
                      <a:pt x="322" y="986"/>
                    </a:lnTo>
                    <a:lnTo>
                      <a:pt x="306" y="980"/>
                    </a:lnTo>
                    <a:lnTo>
                      <a:pt x="289" y="973"/>
                    </a:lnTo>
                    <a:lnTo>
                      <a:pt x="272" y="965"/>
                    </a:lnTo>
                    <a:lnTo>
                      <a:pt x="256" y="957"/>
                    </a:lnTo>
                    <a:lnTo>
                      <a:pt x="288" y="900"/>
                    </a:lnTo>
                    <a:lnTo>
                      <a:pt x="300" y="907"/>
                    </a:lnTo>
                    <a:lnTo>
                      <a:pt x="314" y="914"/>
                    </a:lnTo>
                    <a:lnTo>
                      <a:pt x="329" y="920"/>
                    </a:lnTo>
                    <a:lnTo>
                      <a:pt x="343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90" y="936"/>
                    </a:lnTo>
                    <a:lnTo>
                      <a:pt x="406" y="938"/>
                    </a:lnTo>
                    <a:lnTo>
                      <a:pt x="423" y="941"/>
                    </a:lnTo>
                    <a:lnTo>
                      <a:pt x="439" y="942"/>
                    </a:lnTo>
                    <a:lnTo>
                      <a:pt x="455" y="942"/>
                    </a:lnTo>
                    <a:lnTo>
                      <a:pt x="473" y="942"/>
                    </a:lnTo>
                    <a:lnTo>
                      <a:pt x="490" y="941"/>
                    </a:lnTo>
                    <a:lnTo>
                      <a:pt x="508" y="938"/>
                    </a:lnTo>
                    <a:lnTo>
                      <a:pt x="526" y="936"/>
                    </a:lnTo>
                    <a:lnTo>
                      <a:pt x="544" y="934"/>
                    </a:lnTo>
                    <a:lnTo>
                      <a:pt x="555" y="996"/>
                    </a:lnTo>
                    <a:close/>
                    <a:moveTo>
                      <a:pt x="256" y="957"/>
                    </a:moveTo>
                    <a:lnTo>
                      <a:pt x="241" y="948"/>
                    </a:lnTo>
                    <a:lnTo>
                      <a:pt x="225" y="938"/>
                    </a:lnTo>
                    <a:lnTo>
                      <a:pt x="211" y="928"/>
                    </a:lnTo>
                    <a:lnTo>
                      <a:pt x="196" y="916"/>
                    </a:lnTo>
                    <a:lnTo>
                      <a:pt x="182" y="904"/>
                    </a:lnTo>
                    <a:lnTo>
                      <a:pt x="169" y="892"/>
                    </a:lnTo>
                    <a:lnTo>
                      <a:pt x="155" y="878"/>
                    </a:lnTo>
                    <a:lnTo>
                      <a:pt x="143" y="864"/>
                    </a:lnTo>
                    <a:lnTo>
                      <a:pt x="130" y="850"/>
                    </a:lnTo>
                    <a:lnTo>
                      <a:pt x="119" y="833"/>
                    </a:lnTo>
                    <a:lnTo>
                      <a:pt x="108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9" y="745"/>
                    </a:lnTo>
                    <a:lnTo>
                      <a:pt x="59" y="725"/>
                    </a:lnTo>
                    <a:lnTo>
                      <a:pt x="120" y="701"/>
                    </a:lnTo>
                    <a:lnTo>
                      <a:pt x="127" y="718"/>
                    </a:lnTo>
                    <a:lnTo>
                      <a:pt x="135" y="734"/>
                    </a:lnTo>
                    <a:lnTo>
                      <a:pt x="143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1" y="794"/>
                    </a:lnTo>
                    <a:lnTo>
                      <a:pt x="180" y="808"/>
                    </a:lnTo>
                    <a:lnTo>
                      <a:pt x="191" y="821"/>
                    </a:lnTo>
                    <a:lnTo>
                      <a:pt x="201" y="832"/>
                    </a:lnTo>
                    <a:lnTo>
                      <a:pt x="213" y="844"/>
                    </a:lnTo>
                    <a:lnTo>
                      <a:pt x="225" y="856"/>
                    </a:lnTo>
                    <a:lnTo>
                      <a:pt x="236" y="866"/>
                    </a:lnTo>
                    <a:lnTo>
                      <a:pt x="248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8" y="900"/>
                    </a:lnTo>
                    <a:lnTo>
                      <a:pt x="256" y="957"/>
                    </a:lnTo>
                    <a:close/>
                    <a:moveTo>
                      <a:pt x="59" y="725"/>
                    </a:moveTo>
                    <a:lnTo>
                      <a:pt x="46" y="692"/>
                    </a:lnTo>
                    <a:lnTo>
                      <a:pt x="36" y="657"/>
                    </a:lnTo>
                    <a:lnTo>
                      <a:pt x="27" y="621"/>
                    </a:lnTo>
                    <a:lnTo>
                      <a:pt x="17" y="583"/>
                    </a:lnTo>
                    <a:lnTo>
                      <a:pt x="11" y="543"/>
                    </a:lnTo>
                    <a:lnTo>
                      <a:pt x="6" y="502"/>
                    </a:lnTo>
                    <a:lnTo>
                      <a:pt x="2" y="459"/>
                    </a:lnTo>
                    <a:lnTo>
                      <a:pt x="0" y="414"/>
                    </a:lnTo>
                    <a:lnTo>
                      <a:pt x="0" y="369"/>
                    </a:lnTo>
                    <a:lnTo>
                      <a:pt x="1" y="320"/>
                    </a:lnTo>
                    <a:lnTo>
                      <a:pt x="4" y="271"/>
                    </a:lnTo>
                    <a:lnTo>
                      <a:pt x="9" y="219"/>
                    </a:lnTo>
                    <a:lnTo>
                      <a:pt x="16" y="167"/>
                    </a:lnTo>
                    <a:lnTo>
                      <a:pt x="24" y="113"/>
                    </a:lnTo>
                    <a:lnTo>
                      <a:pt x="35" y="57"/>
                    </a:lnTo>
                    <a:lnTo>
                      <a:pt x="48" y="0"/>
                    </a:lnTo>
                    <a:lnTo>
                      <a:pt x="110" y="16"/>
                    </a:lnTo>
                    <a:lnTo>
                      <a:pt x="99" y="69"/>
                    </a:lnTo>
                    <a:lnTo>
                      <a:pt x="88" y="123"/>
                    </a:lnTo>
                    <a:lnTo>
                      <a:pt x="80" y="174"/>
                    </a:lnTo>
                    <a:lnTo>
                      <a:pt x="74" y="224"/>
                    </a:lnTo>
                    <a:lnTo>
                      <a:pt x="70" y="272"/>
                    </a:lnTo>
                    <a:lnTo>
                      <a:pt x="66" y="320"/>
                    </a:lnTo>
                    <a:lnTo>
                      <a:pt x="65" y="365"/>
                    </a:lnTo>
                    <a:lnTo>
                      <a:pt x="65" y="408"/>
                    </a:lnTo>
                    <a:lnTo>
                      <a:pt x="66" y="450"/>
                    </a:lnTo>
                    <a:lnTo>
                      <a:pt x="70" y="491"/>
                    </a:lnTo>
                    <a:lnTo>
                      <a:pt x="74" y="530"/>
                    </a:lnTo>
                    <a:lnTo>
                      <a:pt x="81" y="568"/>
                    </a:lnTo>
                    <a:lnTo>
                      <a:pt x="88" y="604"/>
                    </a:lnTo>
                    <a:lnTo>
                      <a:pt x="98" y="638"/>
                    </a:lnTo>
                    <a:lnTo>
                      <a:pt x="108" y="670"/>
                    </a:lnTo>
                    <a:lnTo>
                      <a:pt x="120" y="701"/>
                    </a:lnTo>
                    <a:lnTo>
                      <a:pt x="59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2" name="Freeform 32">
                <a:extLst>
                  <a:ext uri="{FF2B5EF4-FFF2-40B4-BE49-F238E27FC236}">
                    <a16:creationId xmlns:a16="http://schemas.microsoft.com/office/drawing/2014/main" id="{369879D8-E5E1-42BB-A543-85E48E7A8D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2" y="2483"/>
                <a:ext cx="166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5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2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20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4 w 1159"/>
                  <a:gd name="T75" fmla="*/ 12 h 994"/>
                  <a:gd name="T76" fmla="*/ 24 w 1159"/>
                  <a:gd name="T77" fmla="*/ 15 h 994"/>
                  <a:gd name="T78" fmla="*/ 23 w 1159"/>
                  <a:gd name="T79" fmla="*/ 18 h 994"/>
                  <a:gd name="T80" fmla="*/ 22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9" y="363"/>
                    </a:lnTo>
                    <a:lnTo>
                      <a:pt x="78" y="324"/>
                    </a:lnTo>
                    <a:lnTo>
                      <a:pt x="115" y="287"/>
                    </a:lnTo>
                    <a:lnTo>
                      <a:pt x="154" y="253"/>
                    </a:lnTo>
                    <a:lnTo>
                      <a:pt x="192" y="221"/>
                    </a:lnTo>
                    <a:lnTo>
                      <a:pt x="230" y="191"/>
                    </a:lnTo>
                    <a:lnTo>
                      <a:pt x="267" y="163"/>
                    </a:lnTo>
                    <a:lnTo>
                      <a:pt x="304" y="138"/>
                    </a:lnTo>
                    <a:lnTo>
                      <a:pt x="341" y="115"/>
                    </a:lnTo>
                    <a:lnTo>
                      <a:pt x="378" y="94"/>
                    </a:lnTo>
                    <a:lnTo>
                      <a:pt x="414" y="75"/>
                    </a:lnTo>
                    <a:lnTo>
                      <a:pt x="449" y="59"/>
                    </a:lnTo>
                    <a:lnTo>
                      <a:pt x="484" y="43"/>
                    </a:lnTo>
                    <a:lnTo>
                      <a:pt x="519" y="31"/>
                    </a:lnTo>
                    <a:lnTo>
                      <a:pt x="552" y="21"/>
                    </a:lnTo>
                    <a:lnTo>
                      <a:pt x="586" y="13"/>
                    </a:lnTo>
                    <a:lnTo>
                      <a:pt x="599" y="76"/>
                    </a:lnTo>
                    <a:lnTo>
                      <a:pt x="569" y="84"/>
                    </a:lnTo>
                    <a:lnTo>
                      <a:pt x="537" y="94"/>
                    </a:lnTo>
                    <a:lnTo>
                      <a:pt x="505" y="105"/>
                    </a:lnTo>
                    <a:lnTo>
                      <a:pt x="472" y="119"/>
                    </a:lnTo>
                    <a:lnTo>
                      <a:pt x="438" y="134"/>
                    </a:lnTo>
                    <a:lnTo>
                      <a:pt x="406" y="153"/>
                    </a:lnTo>
                    <a:lnTo>
                      <a:pt x="371" y="173"/>
                    </a:lnTo>
                    <a:lnTo>
                      <a:pt x="337" y="195"/>
                    </a:lnTo>
                    <a:lnTo>
                      <a:pt x="302" y="218"/>
                    </a:lnTo>
                    <a:lnTo>
                      <a:pt x="266" y="245"/>
                    </a:lnTo>
                    <a:lnTo>
                      <a:pt x="231" y="273"/>
                    </a:lnTo>
                    <a:lnTo>
                      <a:pt x="195" y="304"/>
                    </a:lnTo>
                    <a:lnTo>
                      <a:pt x="159" y="337"/>
                    </a:lnTo>
                    <a:lnTo>
                      <a:pt x="122" y="372"/>
                    </a:lnTo>
                    <a:lnTo>
                      <a:pt x="85" y="409"/>
                    </a:lnTo>
                    <a:lnTo>
                      <a:pt x="49" y="449"/>
                    </a:lnTo>
                    <a:lnTo>
                      <a:pt x="0" y="405"/>
                    </a:lnTo>
                    <a:close/>
                    <a:moveTo>
                      <a:pt x="586" y="13"/>
                    </a:moveTo>
                    <a:lnTo>
                      <a:pt x="607" y="9"/>
                    </a:lnTo>
                    <a:lnTo>
                      <a:pt x="627" y="5"/>
                    </a:lnTo>
                    <a:lnTo>
                      <a:pt x="648" y="3"/>
                    </a:lnTo>
                    <a:lnTo>
                      <a:pt x="668" y="2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7" y="2"/>
                    </a:lnTo>
                    <a:lnTo>
                      <a:pt x="746" y="3"/>
                    </a:lnTo>
                    <a:lnTo>
                      <a:pt x="764" y="5"/>
                    </a:lnTo>
                    <a:lnTo>
                      <a:pt x="783" y="9"/>
                    </a:lnTo>
                    <a:lnTo>
                      <a:pt x="802" y="12"/>
                    </a:lnTo>
                    <a:lnTo>
                      <a:pt x="819" y="17"/>
                    </a:lnTo>
                    <a:lnTo>
                      <a:pt x="837" y="22"/>
                    </a:lnTo>
                    <a:lnTo>
                      <a:pt x="853" y="28"/>
                    </a:lnTo>
                    <a:lnTo>
                      <a:pt x="870" y="35"/>
                    </a:lnTo>
                    <a:lnTo>
                      <a:pt x="887" y="43"/>
                    </a:lnTo>
                    <a:lnTo>
                      <a:pt x="858" y="102"/>
                    </a:lnTo>
                    <a:lnTo>
                      <a:pt x="844" y="95"/>
                    </a:lnTo>
                    <a:lnTo>
                      <a:pt x="828" y="89"/>
                    </a:lnTo>
                    <a:lnTo>
                      <a:pt x="814" y="84"/>
                    </a:lnTo>
                    <a:lnTo>
                      <a:pt x="799" y="80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4" y="69"/>
                    </a:lnTo>
                    <a:lnTo>
                      <a:pt x="738" y="67"/>
                    </a:lnTo>
                    <a:lnTo>
                      <a:pt x="721" y="66"/>
                    </a:lnTo>
                    <a:lnTo>
                      <a:pt x="705" y="66"/>
                    </a:lnTo>
                    <a:lnTo>
                      <a:pt x="687" y="66"/>
                    </a:lnTo>
                    <a:lnTo>
                      <a:pt x="670" y="66"/>
                    </a:lnTo>
                    <a:lnTo>
                      <a:pt x="653" y="68"/>
                    </a:lnTo>
                    <a:lnTo>
                      <a:pt x="635" y="70"/>
                    </a:lnTo>
                    <a:lnTo>
                      <a:pt x="618" y="73"/>
                    </a:lnTo>
                    <a:lnTo>
                      <a:pt x="599" y="76"/>
                    </a:lnTo>
                    <a:lnTo>
                      <a:pt x="586" y="13"/>
                    </a:lnTo>
                    <a:close/>
                    <a:moveTo>
                      <a:pt x="887" y="43"/>
                    </a:moveTo>
                    <a:lnTo>
                      <a:pt x="903" y="53"/>
                    </a:lnTo>
                    <a:lnTo>
                      <a:pt x="918" y="62"/>
                    </a:lnTo>
                    <a:lnTo>
                      <a:pt x="933" y="71"/>
                    </a:lnTo>
                    <a:lnTo>
                      <a:pt x="948" y="83"/>
                    </a:lnTo>
                    <a:lnTo>
                      <a:pt x="962" y="95"/>
                    </a:lnTo>
                    <a:lnTo>
                      <a:pt x="976" y="106"/>
                    </a:lnTo>
                    <a:lnTo>
                      <a:pt x="989" y="120"/>
                    </a:lnTo>
                    <a:lnTo>
                      <a:pt x="1003" y="133"/>
                    </a:lnTo>
                    <a:lnTo>
                      <a:pt x="1015" y="148"/>
                    </a:lnTo>
                    <a:lnTo>
                      <a:pt x="1028" y="163"/>
                    </a:lnTo>
                    <a:lnTo>
                      <a:pt x="1039" y="180"/>
                    </a:lnTo>
                    <a:lnTo>
                      <a:pt x="1050" y="196"/>
                    </a:lnTo>
                    <a:lnTo>
                      <a:pt x="1060" y="214"/>
                    </a:lnTo>
                    <a:lnTo>
                      <a:pt x="1071" y="231"/>
                    </a:lnTo>
                    <a:lnTo>
                      <a:pt x="1080" y="251"/>
                    </a:lnTo>
                    <a:lnTo>
                      <a:pt x="1089" y="269"/>
                    </a:lnTo>
                    <a:lnTo>
                      <a:pt x="1030" y="296"/>
                    </a:lnTo>
                    <a:lnTo>
                      <a:pt x="1023" y="279"/>
                    </a:lnTo>
                    <a:lnTo>
                      <a:pt x="1014" y="264"/>
                    </a:lnTo>
                    <a:lnTo>
                      <a:pt x="1005" y="247"/>
                    </a:lnTo>
                    <a:lnTo>
                      <a:pt x="996" y="232"/>
                    </a:lnTo>
                    <a:lnTo>
                      <a:pt x="987" y="218"/>
                    </a:lnTo>
                    <a:lnTo>
                      <a:pt x="976" y="204"/>
                    </a:lnTo>
                    <a:lnTo>
                      <a:pt x="966" y="191"/>
                    </a:lnTo>
                    <a:lnTo>
                      <a:pt x="955" y="179"/>
                    </a:lnTo>
                    <a:lnTo>
                      <a:pt x="945" y="167"/>
                    </a:lnTo>
                    <a:lnTo>
                      <a:pt x="933" y="155"/>
                    </a:lnTo>
                    <a:lnTo>
                      <a:pt x="922" y="145"/>
                    </a:lnTo>
                    <a:lnTo>
                      <a:pt x="909" y="136"/>
                    </a:lnTo>
                    <a:lnTo>
                      <a:pt x="897" y="126"/>
                    </a:lnTo>
                    <a:lnTo>
                      <a:pt x="883" y="117"/>
                    </a:lnTo>
                    <a:lnTo>
                      <a:pt x="870" y="109"/>
                    </a:lnTo>
                    <a:lnTo>
                      <a:pt x="858" y="102"/>
                    </a:lnTo>
                    <a:lnTo>
                      <a:pt x="887" y="43"/>
                    </a:lnTo>
                    <a:close/>
                    <a:moveTo>
                      <a:pt x="1089" y="269"/>
                    </a:moveTo>
                    <a:lnTo>
                      <a:pt x="1103" y="302"/>
                    </a:lnTo>
                    <a:lnTo>
                      <a:pt x="1115" y="337"/>
                    </a:lnTo>
                    <a:lnTo>
                      <a:pt x="1127" y="373"/>
                    </a:lnTo>
                    <a:lnTo>
                      <a:pt x="1136" y="410"/>
                    </a:lnTo>
                    <a:lnTo>
                      <a:pt x="1143" y="450"/>
                    </a:lnTo>
                    <a:lnTo>
                      <a:pt x="1150" y="492"/>
                    </a:lnTo>
                    <a:lnTo>
                      <a:pt x="1155" y="534"/>
                    </a:lnTo>
                    <a:lnTo>
                      <a:pt x="1158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8" y="723"/>
                    </a:lnTo>
                    <a:lnTo>
                      <a:pt x="1155" y="774"/>
                    </a:lnTo>
                    <a:lnTo>
                      <a:pt x="1150" y="826"/>
                    </a:lnTo>
                    <a:lnTo>
                      <a:pt x="1143" y="881"/>
                    </a:lnTo>
                    <a:lnTo>
                      <a:pt x="1134" y="936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70" y="927"/>
                    </a:lnTo>
                    <a:lnTo>
                      <a:pt x="1078" y="873"/>
                    </a:lnTo>
                    <a:lnTo>
                      <a:pt x="1085" y="822"/>
                    </a:lnTo>
                    <a:lnTo>
                      <a:pt x="1089" y="772"/>
                    </a:lnTo>
                    <a:lnTo>
                      <a:pt x="1093" y="723"/>
                    </a:lnTo>
                    <a:lnTo>
                      <a:pt x="1095" y="676"/>
                    </a:lnTo>
                    <a:lnTo>
                      <a:pt x="1095" y="631"/>
                    </a:lnTo>
                    <a:lnTo>
                      <a:pt x="1093" y="586"/>
                    </a:lnTo>
                    <a:lnTo>
                      <a:pt x="1091" y="544"/>
                    </a:lnTo>
                    <a:lnTo>
                      <a:pt x="1086" y="504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5" y="393"/>
                    </a:lnTo>
                    <a:lnTo>
                      <a:pt x="1054" y="359"/>
                    </a:lnTo>
                    <a:lnTo>
                      <a:pt x="1043" y="327"/>
                    </a:lnTo>
                    <a:lnTo>
                      <a:pt x="1030" y="296"/>
                    </a:lnTo>
                    <a:lnTo>
                      <a:pt x="1089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3" name="Freeform 33">
                <a:extLst>
                  <a:ext uri="{FF2B5EF4-FFF2-40B4-BE49-F238E27FC236}">
                    <a16:creationId xmlns:a16="http://schemas.microsoft.com/office/drawing/2014/main" id="{C84E9473-BB4F-4551-8803-6BE0722EF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6" y="2458"/>
                <a:ext cx="165" cy="144"/>
              </a:xfrm>
              <a:custGeom>
                <a:avLst/>
                <a:gdLst>
                  <a:gd name="T0" fmla="*/ 22 w 1152"/>
                  <a:gd name="T1" fmla="*/ 14 h 1007"/>
                  <a:gd name="T2" fmla="*/ 20 w 1152"/>
                  <a:gd name="T3" fmla="*/ 16 h 1007"/>
                  <a:gd name="T4" fmla="*/ 17 w 1152"/>
                  <a:gd name="T5" fmla="*/ 18 h 1007"/>
                  <a:gd name="T6" fmla="*/ 15 w 1152"/>
                  <a:gd name="T7" fmla="*/ 19 h 1007"/>
                  <a:gd name="T8" fmla="*/ 13 w 1152"/>
                  <a:gd name="T9" fmla="*/ 20 h 1007"/>
                  <a:gd name="T10" fmla="*/ 11 w 1152"/>
                  <a:gd name="T11" fmla="*/ 19 h 1007"/>
                  <a:gd name="T12" fmla="*/ 13 w 1152"/>
                  <a:gd name="T13" fmla="*/ 19 h 1007"/>
                  <a:gd name="T14" fmla="*/ 15 w 1152"/>
                  <a:gd name="T15" fmla="*/ 18 h 1007"/>
                  <a:gd name="T16" fmla="*/ 17 w 1152"/>
                  <a:gd name="T17" fmla="*/ 16 h 1007"/>
                  <a:gd name="T18" fmla="*/ 20 w 1152"/>
                  <a:gd name="T19" fmla="*/ 15 h 1007"/>
                  <a:gd name="T20" fmla="*/ 22 w 1152"/>
                  <a:gd name="T21" fmla="*/ 13 h 1007"/>
                  <a:gd name="T22" fmla="*/ 11 w 1152"/>
                  <a:gd name="T23" fmla="*/ 20 h 1007"/>
                  <a:gd name="T24" fmla="*/ 10 w 1152"/>
                  <a:gd name="T25" fmla="*/ 21 h 1007"/>
                  <a:gd name="T26" fmla="*/ 9 w 1152"/>
                  <a:gd name="T27" fmla="*/ 21 h 1007"/>
                  <a:gd name="T28" fmla="*/ 8 w 1152"/>
                  <a:gd name="T29" fmla="*/ 20 h 1007"/>
                  <a:gd name="T30" fmla="*/ 7 w 1152"/>
                  <a:gd name="T31" fmla="*/ 20 h 1007"/>
                  <a:gd name="T32" fmla="*/ 6 w 1152"/>
                  <a:gd name="T33" fmla="*/ 20 h 1007"/>
                  <a:gd name="T34" fmla="*/ 6 w 1152"/>
                  <a:gd name="T35" fmla="*/ 19 h 1007"/>
                  <a:gd name="T36" fmla="*/ 7 w 1152"/>
                  <a:gd name="T37" fmla="*/ 19 h 1007"/>
                  <a:gd name="T38" fmla="*/ 8 w 1152"/>
                  <a:gd name="T39" fmla="*/ 19 h 1007"/>
                  <a:gd name="T40" fmla="*/ 9 w 1152"/>
                  <a:gd name="T41" fmla="*/ 19 h 1007"/>
                  <a:gd name="T42" fmla="*/ 10 w 1152"/>
                  <a:gd name="T43" fmla="*/ 19 h 1007"/>
                  <a:gd name="T44" fmla="*/ 11 w 1152"/>
                  <a:gd name="T45" fmla="*/ 19 h 1007"/>
                  <a:gd name="T46" fmla="*/ 5 w 1152"/>
                  <a:gd name="T47" fmla="*/ 19 h 1007"/>
                  <a:gd name="T48" fmla="*/ 4 w 1152"/>
                  <a:gd name="T49" fmla="*/ 19 h 1007"/>
                  <a:gd name="T50" fmla="*/ 3 w 1152"/>
                  <a:gd name="T51" fmla="*/ 18 h 1007"/>
                  <a:gd name="T52" fmla="*/ 2 w 1152"/>
                  <a:gd name="T53" fmla="*/ 17 h 1007"/>
                  <a:gd name="T54" fmla="*/ 2 w 1152"/>
                  <a:gd name="T55" fmla="*/ 16 h 1007"/>
                  <a:gd name="T56" fmla="*/ 1 w 1152"/>
                  <a:gd name="T57" fmla="*/ 15 h 1007"/>
                  <a:gd name="T58" fmla="*/ 3 w 1152"/>
                  <a:gd name="T59" fmla="*/ 15 h 1007"/>
                  <a:gd name="T60" fmla="*/ 3 w 1152"/>
                  <a:gd name="T61" fmla="*/ 16 h 1007"/>
                  <a:gd name="T62" fmla="*/ 4 w 1152"/>
                  <a:gd name="T63" fmla="*/ 17 h 1007"/>
                  <a:gd name="T64" fmla="*/ 5 w 1152"/>
                  <a:gd name="T65" fmla="*/ 17 h 1007"/>
                  <a:gd name="T66" fmla="*/ 5 w 1152"/>
                  <a:gd name="T67" fmla="*/ 18 h 1007"/>
                  <a:gd name="T68" fmla="*/ 5 w 1152"/>
                  <a:gd name="T69" fmla="*/ 20 h 1007"/>
                  <a:gd name="T70" fmla="*/ 1 w 1152"/>
                  <a:gd name="T71" fmla="*/ 13 h 1007"/>
                  <a:gd name="T72" fmla="*/ 0 w 1152"/>
                  <a:gd name="T73" fmla="*/ 11 h 1007"/>
                  <a:gd name="T74" fmla="*/ 0 w 1152"/>
                  <a:gd name="T75" fmla="*/ 8 h 1007"/>
                  <a:gd name="T76" fmla="*/ 0 w 1152"/>
                  <a:gd name="T77" fmla="*/ 6 h 1007"/>
                  <a:gd name="T78" fmla="*/ 1 w 1152"/>
                  <a:gd name="T79" fmla="*/ 2 h 1007"/>
                  <a:gd name="T80" fmla="*/ 2 w 1152"/>
                  <a:gd name="T81" fmla="*/ 0 h 1007"/>
                  <a:gd name="T82" fmla="*/ 2 w 1152"/>
                  <a:gd name="T83" fmla="*/ 4 h 1007"/>
                  <a:gd name="T84" fmla="*/ 1 w 1152"/>
                  <a:gd name="T85" fmla="*/ 7 h 1007"/>
                  <a:gd name="T86" fmla="*/ 1 w 1152"/>
                  <a:gd name="T87" fmla="*/ 9 h 1007"/>
                  <a:gd name="T88" fmla="*/ 2 w 1152"/>
                  <a:gd name="T89" fmla="*/ 12 h 1007"/>
                  <a:gd name="T90" fmla="*/ 2 w 1152"/>
                  <a:gd name="T91" fmla="*/ 14 h 100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2" h="1007">
                    <a:moveTo>
                      <a:pt x="1152" y="622"/>
                    </a:moveTo>
                    <a:lnTo>
                      <a:pt x="1113" y="662"/>
                    </a:lnTo>
                    <a:lnTo>
                      <a:pt x="1073" y="700"/>
                    </a:lnTo>
                    <a:lnTo>
                      <a:pt x="1034" y="735"/>
                    </a:lnTo>
                    <a:lnTo>
                      <a:pt x="994" y="769"/>
                    </a:lnTo>
                    <a:lnTo>
                      <a:pt x="956" y="801"/>
                    </a:lnTo>
                    <a:lnTo>
                      <a:pt x="917" y="829"/>
                    </a:lnTo>
                    <a:lnTo>
                      <a:pt x="879" y="855"/>
                    </a:lnTo>
                    <a:lnTo>
                      <a:pt x="840" y="880"/>
                    </a:lnTo>
                    <a:lnTo>
                      <a:pt x="803" y="902"/>
                    </a:lnTo>
                    <a:lnTo>
                      <a:pt x="767" y="922"/>
                    </a:lnTo>
                    <a:lnTo>
                      <a:pt x="730" y="939"/>
                    </a:lnTo>
                    <a:lnTo>
                      <a:pt x="693" y="956"/>
                    </a:lnTo>
                    <a:lnTo>
                      <a:pt x="658" y="968"/>
                    </a:lnTo>
                    <a:lnTo>
                      <a:pt x="624" y="980"/>
                    </a:lnTo>
                    <a:lnTo>
                      <a:pt x="590" y="989"/>
                    </a:lnTo>
                    <a:lnTo>
                      <a:pt x="556" y="996"/>
                    </a:lnTo>
                    <a:lnTo>
                      <a:pt x="544" y="933"/>
                    </a:lnTo>
                    <a:lnTo>
                      <a:pt x="576" y="926"/>
                    </a:lnTo>
                    <a:lnTo>
                      <a:pt x="607" y="917"/>
                    </a:lnTo>
                    <a:lnTo>
                      <a:pt x="640" y="907"/>
                    </a:lnTo>
                    <a:lnTo>
                      <a:pt x="672" y="894"/>
                    </a:lnTo>
                    <a:lnTo>
                      <a:pt x="706" y="880"/>
                    </a:lnTo>
                    <a:lnTo>
                      <a:pt x="740" y="862"/>
                    </a:lnTo>
                    <a:lnTo>
                      <a:pt x="775" y="844"/>
                    </a:lnTo>
                    <a:lnTo>
                      <a:pt x="810" y="823"/>
                    </a:lnTo>
                    <a:lnTo>
                      <a:pt x="846" y="799"/>
                    </a:lnTo>
                    <a:lnTo>
                      <a:pt x="882" y="774"/>
                    </a:lnTo>
                    <a:lnTo>
                      <a:pt x="918" y="747"/>
                    </a:lnTo>
                    <a:lnTo>
                      <a:pt x="956" y="717"/>
                    </a:lnTo>
                    <a:lnTo>
                      <a:pt x="993" y="685"/>
                    </a:lnTo>
                    <a:lnTo>
                      <a:pt x="1030" y="652"/>
                    </a:lnTo>
                    <a:lnTo>
                      <a:pt x="1067" y="615"/>
                    </a:lnTo>
                    <a:lnTo>
                      <a:pt x="1106" y="577"/>
                    </a:lnTo>
                    <a:lnTo>
                      <a:pt x="1152" y="622"/>
                    </a:lnTo>
                    <a:close/>
                    <a:moveTo>
                      <a:pt x="556" y="996"/>
                    </a:moveTo>
                    <a:lnTo>
                      <a:pt x="535" y="1000"/>
                    </a:lnTo>
                    <a:lnTo>
                      <a:pt x="514" y="1003"/>
                    </a:lnTo>
                    <a:lnTo>
                      <a:pt x="493" y="1005"/>
                    </a:lnTo>
                    <a:lnTo>
                      <a:pt x="473" y="1006"/>
                    </a:lnTo>
                    <a:lnTo>
                      <a:pt x="453" y="1007"/>
                    </a:lnTo>
                    <a:lnTo>
                      <a:pt x="434" y="1006"/>
                    </a:lnTo>
                    <a:lnTo>
                      <a:pt x="415" y="1005"/>
                    </a:lnTo>
                    <a:lnTo>
                      <a:pt x="395" y="1002"/>
                    </a:lnTo>
                    <a:lnTo>
                      <a:pt x="377" y="1000"/>
                    </a:lnTo>
                    <a:lnTo>
                      <a:pt x="359" y="995"/>
                    </a:lnTo>
                    <a:lnTo>
                      <a:pt x="340" y="991"/>
                    </a:lnTo>
                    <a:lnTo>
                      <a:pt x="323" y="986"/>
                    </a:lnTo>
                    <a:lnTo>
                      <a:pt x="306" y="980"/>
                    </a:lnTo>
                    <a:lnTo>
                      <a:pt x="289" y="973"/>
                    </a:lnTo>
                    <a:lnTo>
                      <a:pt x="273" y="965"/>
                    </a:lnTo>
                    <a:lnTo>
                      <a:pt x="257" y="957"/>
                    </a:lnTo>
                    <a:lnTo>
                      <a:pt x="287" y="900"/>
                    </a:lnTo>
                    <a:lnTo>
                      <a:pt x="301" y="907"/>
                    </a:lnTo>
                    <a:lnTo>
                      <a:pt x="315" y="914"/>
                    </a:lnTo>
                    <a:lnTo>
                      <a:pt x="329" y="919"/>
                    </a:lnTo>
                    <a:lnTo>
                      <a:pt x="344" y="924"/>
                    </a:lnTo>
                    <a:lnTo>
                      <a:pt x="359" y="929"/>
                    </a:lnTo>
                    <a:lnTo>
                      <a:pt x="374" y="932"/>
                    </a:lnTo>
                    <a:lnTo>
                      <a:pt x="389" y="936"/>
                    </a:lnTo>
                    <a:lnTo>
                      <a:pt x="406" y="938"/>
                    </a:lnTo>
                    <a:lnTo>
                      <a:pt x="422" y="940"/>
                    </a:lnTo>
                    <a:lnTo>
                      <a:pt x="438" y="940"/>
                    </a:lnTo>
                    <a:lnTo>
                      <a:pt x="456" y="942"/>
                    </a:lnTo>
                    <a:lnTo>
                      <a:pt x="473" y="942"/>
                    </a:lnTo>
                    <a:lnTo>
                      <a:pt x="491" y="940"/>
                    </a:lnTo>
                    <a:lnTo>
                      <a:pt x="508" y="938"/>
                    </a:lnTo>
                    <a:lnTo>
                      <a:pt x="526" y="936"/>
                    </a:lnTo>
                    <a:lnTo>
                      <a:pt x="544" y="933"/>
                    </a:lnTo>
                    <a:lnTo>
                      <a:pt x="556" y="996"/>
                    </a:lnTo>
                    <a:close/>
                    <a:moveTo>
                      <a:pt x="257" y="957"/>
                    </a:moveTo>
                    <a:lnTo>
                      <a:pt x="240" y="947"/>
                    </a:lnTo>
                    <a:lnTo>
                      <a:pt x="225" y="938"/>
                    </a:lnTo>
                    <a:lnTo>
                      <a:pt x="210" y="928"/>
                    </a:lnTo>
                    <a:lnTo>
                      <a:pt x="196" y="916"/>
                    </a:lnTo>
                    <a:lnTo>
                      <a:pt x="182" y="904"/>
                    </a:lnTo>
                    <a:lnTo>
                      <a:pt x="168" y="892"/>
                    </a:lnTo>
                    <a:lnTo>
                      <a:pt x="155" y="878"/>
                    </a:lnTo>
                    <a:lnTo>
                      <a:pt x="142" y="864"/>
                    </a:lnTo>
                    <a:lnTo>
                      <a:pt x="131" y="848"/>
                    </a:lnTo>
                    <a:lnTo>
                      <a:pt x="119" y="833"/>
                    </a:lnTo>
                    <a:lnTo>
                      <a:pt x="107" y="817"/>
                    </a:lnTo>
                    <a:lnTo>
                      <a:pt x="97" y="801"/>
                    </a:lnTo>
                    <a:lnTo>
                      <a:pt x="87" y="782"/>
                    </a:lnTo>
                    <a:lnTo>
                      <a:pt x="77" y="765"/>
                    </a:lnTo>
                    <a:lnTo>
                      <a:pt x="68" y="745"/>
                    </a:lnTo>
                    <a:lnTo>
                      <a:pt x="60" y="725"/>
                    </a:lnTo>
                    <a:lnTo>
                      <a:pt x="119" y="700"/>
                    </a:lnTo>
                    <a:lnTo>
                      <a:pt x="127" y="718"/>
                    </a:lnTo>
                    <a:lnTo>
                      <a:pt x="135" y="734"/>
                    </a:lnTo>
                    <a:lnTo>
                      <a:pt x="144" y="751"/>
                    </a:lnTo>
                    <a:lnTo>
                      <a:pt x="152" y="766"/>
                    </a:lnTo>
                    <a:lnTo>
                      <a:pt x="161" y="780"/>
                    </a:lnTo>
                    <a:lnTo>
                      <a:pt x="170" y="794"/>
                    </a:lnTo>
                    <a:lnTo>
                      <a:pt x="181" y="808"/>
                    </a:lnTo>
                    <a:lnTo>
                      <a:pt x="191" y="820"/>
                    </a:lnTo>
                    <a:lnTo>
                      <a:pt x="202" y="832"/>
                    </a:lnTo>
                    <a:lnTo>
                      <a:pt x="212" y="844"/>
                    </a:lnTo>
                    <a:lnTo>
                      <a:pt x="224" y="855"/>
                    </a:lnTo>
                    <a:lnTo>
                      <a:pt x="237" y="866"/>
                    </a:lnTo>
                    <a:lnTo>
                      <a:pt x="248" y="875"/>
                    </a:lnTo>
                    <a:lnTo>
                      <a:pt x="261" y="885"/>
                    </a:lnTo>
                    <a:lnTo>
                      <a:pt x="274" y="893"/>
                    </a:lnTo>
                    <a:lnTo>
                      <a:pt x="287" y="900"/>
                    </a:lnTo>
                    <a:lnTo>
                      <a:pt x="257" y="957"/>
                    </a:lnTo>
                    <a:close/>
                    <a:moveTo>
                      <a:pt x="60" y="725"/>
                    </a:moveTo>
                    <a:lnTo>
                      <a:pt x="47" y="692"/>
                    </a:lnTo>
                    <a:lnTo>
                      <a:pt x="36" y="657"/>
                    </a:lnTo>
                    <a:lnTo>
                      <a:pt x="26" y="621"/>
                    </a:lnTo>
                    <a:lnTo>
                      <a:pt x="18" y="583"/>
                    </a:lnTo>
                    <a:lnTo>
                      <a:pt x="11" y="543"/>
                    </a:lnTo>
                    <a:lnTo>
                      <a:pt x="6" y="502"/>
                    </a:lnTo>
                    <a:lnTo>
                      <a:pt x="3" y="459"/>
                    </a:lnTo>
                    <a:lnTo>
                      <a:pt x="0" y="414"/>
                    </a:lnTo>
                    <a:lnTo>
                      <a:pt x="0" y="368"/>
                    </a:lnTo>
                    <a:lnTo>
                      <a:pt x="1" y="319"/>
                    </a:lnTo>
                    <a:lnTo>
                      <a:pt x="5" y="271"/>
                    </a:lnTo>
                    <a:lnTo>
                      <a:pt x="10" y="219"/>
                    </a:lnTo>
                    <a:lnTo>
                      <a:pt x="17" y="167"/>
                    </a:lnTo>
                    <a:lnTo>
                      <a:pt x="25" y="113"/>
                    </a:lnTo>
                    <a:lnTo>
                      <a:pt x="35" y="57"/>
                    </a:lnTo>
                    <a:lnTo>
                      <a:pt x="47" y="0"/>
                    </a:lnTo>
                    <a:lnTo>
                      <a:pt x="111" y="15"/>
                    </a:lnTo>
                    <a:lnTo>
                      <a:pt x="99" y="69"/>
                    </a:lnTo>
                    <a:lnTo>
                      <a:pt x="89" y="123"/>
                    </a:lnTo>
                    <a:lnTo>
                      <a:pt x="81" y="174"/>
                    </a:lnTo>
                    <a:lnTo>
                      <a:pt x="75" y="224"/>
                    </a:lnTo>
                    <a:lnTo>
                      <a:pt x="69" y="272"/>
                    </a:lnTo>
                    <a:lnTo>
                      <a:pt x="67" y="319"/>
                    </a:lnTo>
                    <a:lnTo>
                      <a:pt x="66" y="365"/>
                    </a:lnTo>
                    <a:lnTo>
                      <a:pt x="66" y="408"/>
                    </a:lnTo>
                    <a:lnTo>
                      <a:pt x="67" y="450"/>
                    </a:lnTo>
                    <a:lnTo>
                      <a:pt x="70" y="491"/>
                    </a:lnTo>
                    <a:lnTo>
                      <a:pt x="75" y="530"/>
                    </a:lnTo>
                    <a:lnTo>
                      <a:pt x="81" y="568"/>
                    </a:lnTo>
                    <a:lnTo>
                      <a:pt x="89" y="604"/>
                    </a:lnTo>
                    <a:lnTo>
                      <a:pt x="97" y="638"/>
                    </a:lnTo>
                    <a:lnTo>
                      <a:pt x="107" y="670"/>
                    </a:lnTo>
                    <a:lnTo>
                      <a:pt x="119" y="700"/>
                    </a:lnTo>
                    <a:lnTo>
                      <a:pt x="60" y="725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4" name="Freeform 34">
                <a:extLst>
                  <a:ext uri="{FF2B5EF4-FFF2-40B4-BE49-F238E27FC236}">
                    <a16:creationId xmlns:a16="http://schemas.microsoft.com/office/drawing/2014/main" id="{A91D7196-FDB1-4077-9F7C-B64A1FF6C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2" y="2320"/>
                <a:ext cx="166" cy="142"/>
              </a:xfrm>
              <a:custGeom>
                <a:avLst/>
                <a:gdLst>
                  <a:gd name="T0" fmla="*/ 2 w 1159"/>
                  <a:gd name="T1" fmla="*/ 7 h 994"/>
                  <a:gd name="T2" fmla="*/ 4 w 1159"/>
                  <a:gd name="T3" fmla="*/ 4 h 994"/>
                  <a:gd name="T4" fmla="*/ 6 w 1159"/>
                  <a:gd name="T5" fmla="*/ 3 h 994"/>
                  <a:gd name="T6" fmla="*/ 8 w 1159"/>
                  <a:gd name="T7" fmla="*/ 2 h 994"/>
                  <a:gd name="T8" fmla="*/ 11 w 1159"/>
                  <a:gd name="T9" fmla="*/ 1 h 994"/>
                  <a:gd name="T10" fmla="*/ 12 w 1159"/>
                  <a:gd name="T11" fmla="*/ 2 h 994"/>
                  <a:gd name="T12" fmla="*/ 10 w 1159"/>
                  <a:gd name="T13" fmla="*/ 2 h 994"/>
                  <a:gd name="T14" fmla="*/ 8 w 1159"/>
                  <a:gd name="T15" fmla="*/ 3 h 994"/>
                  <a:gd name="T16" fmla="*/ 6 w 1159"/>
                  <a:gd name="T17" fmla="*/ 4 h 994"/>
                  <a:gd name="T18" fmla="*/ 4 w 1159"/>
                  <a:gd name="T19" fmla="*/ 6 h 994"/>
                  <a:gd name="T20" fmla="*/ 2 w 1159"/>
                  <a:gd name="T21" fmla="*/ 8 h 994"/>
                  <a:gd name="T22" fmla="*/ 12 w 1159"/>
                  <a:gd name="T23" fmla="*/ 0 h 994"/>
                  <a:gd name="T24" fmla="*/ 13 w 1159"/>
                  <a:gd name="T25" fmla="*/ 0 h 994"/>
                  <a:gd name="T26" fmla="*/ 14 w 1159"/>
                  <a:gd name="T27" fmla="*/ 0 h 994"/>
                  <a:gd name="T28" fmla="*/ 16 w 1159"/>
                  <a:gd name="T29" fmla="*/ 0 h 994"/>
                  <a:gd name="T30" fmla="*/ 17 w 1159"/>
                  <a:gd name="T31" fmla="*/ 0 h 994"/>
                  <a:gd name="T32" fmla="*/ 18 w 1159"/>
                  <a:gd name="T33" fmla="*/ 1 h 994"/>
                  <a:gd name="T34" fmla="*/ 17 w 1159"/>
                  <a:gd name="T35" fmla="*/ 2 h 994"/>
                  <a:gd name="T36" fmla="*/ 16 w 1159"/>
                  <a:gd name="T37" fmla="*/ 2 h 994"/>
                  <a:gd name="T38" fmla="*/ 15 w 1159"/>
                  <a:gd name="T39" fmla="*/ 1 h 994"/>
                  <a:gd name="T40" fmla="*/ 14 w 1159"/>
                  <a:gd name="T41" fmla="*/ 1 h 994"/>
                  <a:gd name="T42" fmla="*/ 13 w 1159"/>
                  <a:gd name="T43" fmla="*/ 1 h 994"/>
                  <a:gd name="T44" fmla="*/ 12 w 1159"/>
                  <a:gd name="T45" fmla="*/ 2 h 994"/>
                  <a:gd name="T46" fmla="*/ 18 w 1159"/>
                  <a:gd name="T47" fmla="*/ 1 h 994"/>
                  <a:gd name="T48" fmla="*/ 19 w 1159"/>
                  <a:gd name="T49" fmla="*/ 2 h 994"/>
                  <a:gd name="T50" fmla="*/ 20 w 1159"/>
                  <a:gd name="T51" fmla="*/ 2 h 994"/>
                  <a:gd name="T52" fmla="*/ 21 w 1159"/>
                  <a:gd name="T53" fmla="*/ 3 h 994"/>
                  <a:gd name="T54" fmla="*/ 22 w 1159"/>
                  <a:gd name="T55" fmla="*/ 4 h 994"/>
                  <a:gd name="T56" fmla="*/ 22 w 1159"/>
                  <a:gd name="T57" fmla="*/ 5 h 994"/>
                  <a:gd name="T58" fmla="*/ 21 w 1159"/>
                  <a:gd name="T59" fmla="*/ 5 h 994"/>
                  <a:gd name="T60" fmla="*/ 20 w 1159"/>
                  <a:gd name="T61" fmla="*/ 4 h 994"/>
                  <a:gd name="T62" fmla="*/ 20 w 1159"/>
                  <a:gd name="T63" fmla="*/ 4 h 994"/>
                  <a:gd name="T64" fmla="*/ 19 w 1159"/>
                  <a:gd name="T65" fmla="*/ 3 h 994"/>
                  <a:gd name="T66" fmla="*/ 18 w 1159"/>
                  <a:gd name="T67" fmla="*/ 2 h 994"/>
                  <a:gd name="T68" fmla="*/ 18 w 1159"/>
                  <a:gd name="T69" fmla="*/ 1 h 994"/>
                  <a:gd name="T70" fmla="*/ 23 w 1159"/>
                  <a:gd name="T71" fmla="*/ 7 h 994"/>
                  <a:gd name="T72" fmla="*/ 23 w 1159"/>
                  <a:gd name="T73" fmla="*/ 9 h 994"/>
                  <a:gd name="T74" fmla="*/ 24 w 1159"/>
                  <a:gd name="T75" fmla="*/ 12 h 994"/>
                  <a:gd name="T76" fmla="*/ 24 w 1159"/>
                  <a:gd name="T77" fmla="*/ 15 h 994"/>
                  <a:gd name="T78" fmla="*/ 23 w 1159"/>
                  <a:gd name="T79" fmla="*/ 18 h 994"/>
                  <a:gd name="T80" fmla="*/ 22 w 1159"/>
                  <a:gd name="T81" fmla="*/ 20 h 994"/>
                  <a:gd name="T82" fmla="*/ 22 w 1159"/>
                  <a:gd name="T83" fmla="*/ 17 h 994"/>
                  <a:gd name="T84" fmla="*/ 22 w 1159"/>
                  <a:gd name="T85" fmla="*/ 14 h 994"/>
                  <a:gd name="T86" fmla="*/ 22 w 1159"/>
                  <a:gd name="T87" fmla="*/ 11 h 994"/>
                  <a:gd name="T88" fmla="*/ 22 w 1159"/>
                  <a:gd name="T89" fmla="*/ 9 h 994"/>
                  <a:gd name="T90" fmla="*/ 21 w 1159"/>
                  <a:gd name="T91" fmla="*/ 7 h 99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159" h="994">
                    <a:moveTo>
                      <a:pt x="0" y="405"/>
                    </a:moveTo>
                    <a:lnTo>
                      <a:pt x="38" y="363"/>
                    </a:lnTo>
                    <a:lnTo>
                      <a:pt x="77" y="324"/>
                    </a:lnTo>
                    <a:lnTo>
                      <a:pt x="115" y="287"/>
                    </a:lnTo>
                    <a:lnTo>
                      <a:pt x="153" y="253"/>
                    </a:lnTo>
                    <a:lnTo>
                      <a:pt x="191" y="220"/>
                    </a:lnTo>
                    <a:lnTo>
                      <a:pt x="229" y="191"/>
                    </a:lnTo>
                    <a:lnTo>
                      <a:pt x="266" y="163"/>
                    </a:lnTo>
                    <a:lnTo>
                      <a:pt x="304" y="138"/>
                    </a:lnTo>
                    <a:lnTo>
                      <a:pt x="340" y="114"/>
                    </a:lnTo>
                    <a:lnTo>
                      <a:pt x="377" y="93"/>
                    </a:lnTo>
                    <a:lnTo>
                      <a:pt x="412" y="75"/>
                    </a:lnTo>
                    <a:lnTo>
                      <a:pt x="448" y="59"/>
                    </a:lnTo>
                    <a:lnTo>
                      <a:pt x="483" y="43"/>
                    </a:lnTo>
                    <a:lnTo>
                      <a:pt x="518" y="31"/>
                    </a:lnTo>
                    <a:lnTo>
                      <a:pt x="552" y="21"/>
                    </a:lnTo>
                    <a:lnTo>
                      <a:pt x="584" y="13"/>
                    </a:lnTo>
                    <a:lnTo>
                      <a:pt x="598" y="76"/>
                    </a:lnTo>
                    <a:lnTo>
                      <a:pt x="567" y="84"/>
                    </a:lnTo>
                    <a:lnTo>
                      <a:pt x="536" y="93"/>
                    </a:lnTo>
                    <a:lnTo>
                      <a:pt x="504" y="105"/>
                    </a:lnTo>
                    <a:lnTo>
                      <a:pt x="471" y="119"/>
                    </a:lnTo>
                    <a:lnTo>
                      <a:pt x="438" y="134"/>
                    </a:lnTo>
                    <a:lnTo>
                      <a:pt x="404" y="153"/>
                    </a:lnTo>
                    <a:lnTo>
                      <a:pt x="370" y="173"/>
                    </a:lnTo>
                    <a:lnTo>
                      <a:pt x="335" y="195"/>
                    </a:lnTo>
                    <a:lnTo>
                      <a:pt x="300" y="218"/>
                    </a:lnTo>
                    <a:lnTo>
                      <a:pt x="265" y="245"/>
                    </a:lnTo>
                    <a:lnTo>
                      <a:pt x="229" y="273"/>
                    </a:lnTo>
                    <a:lnTo>
                      <a:pt x="194" y="304"/>
                    </a:lnTo>
                    <a:lnTo>
                      <a:pt x="157" y="337"/>
                    </a:lnTo>
                    <a:lnTo>
                      <a:pt x="121" y="372"/>
                    </a:lnTo>
                    <a:lnTo>
                      <a:pt x="85" y="409"/>
                    </a:lnTo>
                    <a:lnTo>
                      <a:pt x="47" y="449"/>
                    </a:lnTo>
                    <a:lnTo>
                      <a:pt x="0" y="405"/>
                    </a:lnTo>
                    <a:close/>
                    <a:moveTo>
                      <a:pt x="584" y="13"/>
                    </a:moveTo>
                    <a:lnTo>
                      <a:pt x="605" y="8"/>
                    </a:lnTo>
                    <a:lnTo>
                      <a:pt x="626" y="5"/>
                    </a:lnTo>
                    <a:lnTo>
                      <a:pt x="647" y="3"/>
                    </a:lnTo>
                    <a:lnTo>
                      <a:pt x="667" y="1"/>
                    </a:lnTo>
                    <a:lnTo>
                      <a:pt x="687" y="0"/>
                    </a:lnTo>
                    <a:lnTo>
                      <a:pt x="707" y="0"/>
                    </a:lnTo>
                    <a:lnTo>
                      <a:pt x="725" y="1"/>
                    </a:lnTo>
                    <a:lnTo>
                      <a:pt x="745" y="3"/>
                    </a:lnTo>
                    <a:lnTo>
                      <a:pt x="764" y="5"/>
                    </a:lnTo>
                    <a:lnTo>
                      <a:pt x="782" y="8"/>
                    </a:lnTo>
                    <a:lnTo>
                      <a:pt x="800" y="12"/>
                    </a:lnTo>
                    <a:lnTo>
                      <a:pt x="817" y="17"/>
                    </a:lnTo>
                    <a:lnTo>
                      <a:pt x="835" y="22"/>
                    </a:lnTo>
                    <a:lnTo>
                      <a:pt x="852" y="28"/>
                    </a:lnTo>
                    <a:lnTo>
                      <a:pt x="869" y="35"/>
                    </a:lnTo>
                    <a:lnTo>
                      <a:pt x="885" y="43"/>
                    </a:lnTo>
                    <a:lnTo>
                      <a:pt x="856" y="102"/>
                    </a:lnTo>
                    <a:lnTo>
                      <a:pt x="842" y="95"/>
                    </a:lnTo>
                    <a:lnTo>
                      <a:pt x="828" y="89"/>
                    </a:lnTo>
                    <a:lnTo>
                      <a:pt x="814" y="84"/>
                    </a:lnTo>
                    <a:lnTo>
                      <a:pt x="799" y="79"/>
                    </a:lnTo>
                    <a:lnTo>
                      <a:pt x="784" y="75"/>
                    </a:lnTo>
                    <a:lnTo>
                      <a:pt x="769" y="71"/>
                    </a:lnTo>
                    <a:lnTo>
                      <a:pt x="752" y="69"/>
                    </a:lnTo>
                    <a:lnTo>
                      <a:pt x="736" y="67"/>
                    </a:lnTo>
                    <a:lnTo>
                      <a:pt x="720" y="66"/>
                    </a:lnTo>
                    <a:lnTo>
                      <a:pt x="703" y="66"/>
                    </a:lnTo>
                    <a:lnTo>
                      <a:pt x="687" y="66"/>
                    </a:lnTo>
                    <a:lnTo>
                      <a:pt x="669" y="66"/>
                    </a:lnTo>
                    <a:lnTo>
                      <a:pt x="652" y="68"/>
                    </a:lnTo>
                    <a:lnTo>
                      <a:pt x="635" y="70"/>
                    </a:lnTo>
                    <a:lnTo>
                      <a:pt x="617" y="72"/>
                    </a:lnTo>
                    <a:lnTo>
                      <a:pt x="598" y="76"/>
                    </a:lnTo>
                    <a:lnTo>
                      <a:pt x="584" y="13"/>
                    </a:lnTo>
                    <a:close/>
                    <a:moveTo>
                      <a:pt x="885" y="43"/>
                    </a:moveTo>
                    <a:lnTo>
                      <a:pt x="901" y="53"/>
                    </a:lnTo>
                    <a:lnTo>
                      <a:pt x="918" y="62"/>
                    </a:lnTo>
                    <a:lnTo>
                      <a:pt x="933" y="71"/>
                    </a:lnTo>
                    <a:lnTo>
                      <a:pt x="947" y="83"/>
                    </a:lnTo>
                    <a:lnTo>
                      <a:pt x="961" y="95"/>
                    </a:lnTo>
                    <a:lnTo>
                      <a:pt x="975" y="106"/>
                    </a:lnTo>
                    <a:lnTo>
                      <a:pt x="989" y="120"/>
                    </a:lnTo>
                    <a:lnTo>
                      <a:pt x="1001" y="133"/>
                    </a:lnTo>
                    <a:lnTo>
                      <a:pt x="1014" y="148"/>
                    </a:lnTo>
                    <a:lnTo>
                      <a:pt x="1026" y="163"/>
                    </a:lnTo>
                    <a:lnTo>
                      <a:pt x="1038" y="180"/>
                    </a:lnTo>
                    <a:lnTo>
                      <a:pt x="1049" y="196"/>
                    </a:lnTo>
                    <a:lnTo>
                      <a:pt x="1060" y="213"/>
                    </a:lnTo>
                    <a:lnTo>
                      <a:pt x="1070" y="231"/>
                    </a:lnTo>
                    <a:lnTo>
                      <a:pt x="1080" y="250"/>
                    </a:lnTo>
                    <a:lnTo>
                      <a:pt x="1089" y="269"/>
                    </a:lnTo>
                    <a:lnTo>
                      <a:pt x="1029" y="296"/>
                    </a:lnTo>
                    <a:lnTo>
                      <a:pt x="1021" y="279"/>
                    </a:lnTo>
                    <a:lnTo>
                      <a:pt x="1013" y="262"/>
                    </a:lnTo>
                    <a:lnTo>
                      <a:pt x="1005" y="247"/>
                    </a:lnTo>
                    <a:lnTo>
                      <a:pt x="996" y="232"/>
                    </a:lnTo>
                    <a:lnTo>
                      <a:pt x="985" y="218"/>
                    </a:lnTo>
                    <a:lnTo>
                      <a:pt x="976" y="204"/>
                    </a:lnTo>
                    <a:lnTo>
                      <a:pt x="965" y="191"/>
                    </a:lnTo>
                    <a:lnTo>
                      <a:pt x="955" y="179"/>
                    </a:lnTo>
                    <a:lnTo>
                      <a:pt x="943" y="167"/>
                    </a:lnTo>
                    <a:lnTo>
                      <a:pt x="932" y="155"/>
                    </a:lnTo>
                    <a:lnTo>
                      <a:pt x="920" y="145"/>
                    </a:lnTo>
                    <a:lnTo>
                      <a:pt x="908" y="134"/>
                    </a:lnTo>
                    <a:lnTo>
                      <a:pt x="895" y="126"/>
                    </a:lnTo>
                    <a:lnTo>
                      <a:pt x="883" y="117"/>
                    </a:lnTo>
                    <a:lnTo>
                      <a:pt x="870" y="109"/>
                    </a:lnTo>
                    <a:lnTo>
                      <a:pt x="856" y="102"/>
                    </a:lnTo>
                    <a:lnTo>
                      <a:pt x="885" y="43"/>
                    </a:lnTo>
                    <a:close/>
                    <a:moveTo>
                      <a:pt x="1089" y="269"/>
                    </a:moveTo>
                    <a:lnTo>
                      <a:pt x="1102" y="302"/>
                    </a:lnTo>
                    <a:lnTo>
                      <a:pt x="1114" y="337"/>
                    </a:lnTo>
                    <a:lnTo>
                      <a:pt x="1125" y="373"/>
                    </a:lnTo>
                    <a:lnTo>
                      <a:pt x="1134" y="410"/>
                    </a:lnTo>
                    <a:lnTo>
                      <a:pt x="1142" y="450"/>
                    </a:lnTo>
                    <a:lnTo>
                      <a:pt x="1148" y="492"/>
                    </a:lnTo>
                    <a:lnTo>
                      <a:pt x="1154" y="534"/>
                    </a:lnTo>
                    <a:lnTo>
                      <a:pt x="1156" y="579"/>
                    </a:lnTo>
                    <a:lnTo>
                      <a:pt x="1159" y="625"/>
                    </a:lnTo>
                    <a:lnTo>
                      <a:pt x="1159" y="674"/>
                    </a:lnTo>
                    <a:lnTo>
                      <a:pt x="1156" y="723"/>
                    </a:lnTo>
                    <a:lnTo>
                      <a:pt x="1153" y="774"/>
                    </a:lnTo>
                    <a:lnTo>
                      <a:pt x="1148" y="826"/>
                    </a:lnTo>
                    <a:lnTo>
                      <a:pt x="1141" y="881"/>
                    </a:lnTo>
                    <a:lnTo>
                      <a:pt x="1133" y="936"/>
                    </a:lnTo>
                    <a:lnTo>
                      <a:pt x="1123" y="994"/>
                    </a:lnTo>
                    <a:lnTo>
                      <a:pt x="1059" y="981"/>
                    </a:lnTo>
                    <a:lnTo>
                      <a:pt x="1069" y="926"/>
                    </a:lnTo>
                    <a:lnTo>
                      <a:pt x="1077" y="873"/>
                    </a:lnTo>
                    <a:lnTo>
                      <a:pt x="1083" y="822"/>
                    </a:lnTo>
                    <a:lnTo>
                      <a:pt x="1089" y="772"/>
                    </a:lnTo>
                    <a:lnTo>
                      <a:pt x="1092" y="723"/>
                    </a:lnTo>
                    <a:lnTo>
                      <a:pt x="1094" y="676"/>
                    </a:lnTo>
                    <a:lnTo>
                      <a:pt x="1094" y="631"/>
                    </a:lnTo>
                    <a:lnTo>
                      <a:pt x="1092" y="586"/>
                    </a:lnTo>
                    <a:lnTo>
                      <a:pt x="1090" y="544"/>
                    </a:lnTo>
                    <a:lnTo>
                      <a:pt x="1085" y="504"/>
                    </a:lnTo>
                    <a:lnTo>
                      <a:pt x="1080" y="465"/>
                    </a:lnTo>
                    <a:lnTo>
                      <a:pt x="1073" y="428"/>
                    </a:lnTo>
                    <a:lnTo>
                      <a:pt x="1063" y="393"/>
                    </a:lnTo>
                    <a:lnTo>
                      <a:pt x="1054" y="359"/>
                    </a:lnTo>
                    <a:lnTo>
                      <a:pt x="1042" y="326"/>
                    </a:lnTo>
                    <a:lnTo>
                      <a:pt x="1029" y="296"/>
                    </a:lnTo>
                    <a:lnTo>
                      <a:pt x="1089" y="269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5" name="Freeform 35">
                <a:extLst>
                  <a:ext uri="{FF2B5EF4-FFF2-40B4-BE49-F238E27FC236}">
                    <a16:creationId xmlns:a16="http://schemas.microsoft.com/office/drawing/2014/main" id="{85B67578-1C61-44AF-8EC2-8571E4FF8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3"/>
                <a:ext cx="73" cy="4"/>
              </a:xfrm>
              <a:custGeom>
                <a:avLst/>
                <a:gdLst>
                  <a:gd name="T0" fmla="*/ 0 w 508"/>
                  <a:gd name="T1" fmla="*/ 0 h 32"/>
                  <a:gd name="T2" fmla="*/ 10 w 508"/>
                  <a:gd name="T3" fmla="*/ 1 h 32"/>
                  <a:gd name="T4" fmla="*/ 10 w 508"/>
                  <a:gd name="T5" fmla="*/ 0 h 32"/>
                  <a:gd name="T6" fmla="*/ 10 w 508"/>
                  <a:gd name="T7" fmla="*/ 0 h 32"/>
                  <a:gd name="T8" fmla="*/ 10 w 508"/>
                  <a:gd name="T9" fmla="*/ 0 h 32"/>
                  <a:gd name="T10" fmla="*/ 10 w 508"/>
                  <a:gd name="T11" fmla="*/ 0 h 32"/>
                  <a:gd name="T12" fmla="*/ 0 w 508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0" y="16"/>
                    </a:moveTo>
                    <a:lnTo>
                      <a:pt x="507" y="32"/>
                    </a:lnTo>
                    <a:lnTo>
                      <a:pt x="508" y="24"/>
                    </a:lnTo>
                    <a:lnTo>
                      <a:pt x="508" y="16"/>
                    </a:lnTo>
                    <a:lnTo>
                      <a:pt x="508" y="8"/>
                    </a:lnTo>
                    <a:lnTo>
                      <a:pt x="507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6" name="Freeform 36">
                <a:extLst>
                  <a:ext uri="{FF2B5EF4-FFF2-40B4-BE49-F238E27FC236}">
                    <a16:creationId xmlns:a16="http://schemas.microsoft.com/office/drawing/2014/main" id="{37FDA25F-E39E-47C1-9078-1FCD78FF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73"/>
                <a:ext cx="72" cy="4"/>
              </a:xfrm>
              <a:custGeom>
                <a:avLst/>
                <a:gdLst>
                  <a:gd name="T0" fmla="*/ 10 w 508"/>
                  <a:gd name="T1" fmla="*/ 0 h 32"/>
                  <a:gd name="T2" fmla="*/ 0 w 508"/>
                  <a:gd name="T3" fmla="*/ 0 h 32"/>
                  <a:gd name="T4" fmla="*/ 0 w 508"/>
                  <a:gd name="T5" fmla="*/ 0 h 32"/>
                  <a:gd name="T6" fmla="*/ 0 w 508"/>
                  <a:gd name="T7" fmla="*/ 0 h 32"/>
                  <a:gd name="T8" fmla="*/ 0 w 508"/>
                  <a:gd name="T9" fmla="*/ 0 h 32"/>
                  <a:gd name="T10" fmla="*/ 0 w 508"/>
                  <a:gd name="T11" fmla="*/ 1 h 32"/>
                  <a:gd name="T12" fmla="*/ 10 w 508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8" h="32">
                    <a:moveTo>
                      <a:pt x="508" y="16"/>
                    </a:moveTo>
                    <a:lnTo>
                      <a:pt x="3" y="0"/>
                    </a:lnTo>
                    <a:lnTo>
                      <a:pt x="1" y="8"/>
                    </a:lnTo>
                    <a:lnTo>
                      <a:pt x="0" y="16"/>
                    </a:lnTo>
                    <a:lnTo>
                      <a:pt x="1" y="24"/>
                    </a:lnTo>
                    <a:lnTo>
                      <a:pt x="3" y="32"/>
                    </a:lnTo>
                    <a:lnTo>
                      <a:pt x="508" y="16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7" name="Freeform 37">
                <a:extLst>
                  <a:ext uri="{FF2B5EF4-FFF2-40B4-BE49-F238E27FC236}">
                    <a16:creationId xmlns:a16="http://schemas.microsoft.com/office/drawing/2014/main" id="{B3898405-4735-4011-AE33-4DD31A3FE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8"/>
                <a:ext cx="73" cy="7"/>
              </a:xfrm>
              <a:custGeom>
                <a:avLst/>
                <a:gdLst>
                  <a:gd name="T0" fmla="*/ 0 w 507"/>
                  <a:gd name="T1" fmla="*/ 1 h 48"/>
                  <a:gd name="T2" fmla="*/ 11 w 507"/>
                  <a:gd name="T3" fmla="*/ 1 h 48"/>
                  <a:gd name="T4" fmla="*/ 11 w 507"/>
                  <a:gd name="T5" fmla="*/ 1 h 48"/>
                  <a:gd name="T6" fmla="*/ 10 w 507"/>
                  <a:gd name="T7" fmla="*/ 0 h 48"/>
                  <a:gd name="T8" fmla="*/ 10 w 507"/>
                  <a:gd name="T9" fmla="*/ 0 h 48"/>
                  <a:gd name="T10" fmla="*/ 10 w 507"/>
                  <a:gd name="T11" fmla="*/ 0 h 48"/>
                  <a:gd name="T12" fmla="*/ 0 w 507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7" h="48">
                    <a:moveTo>
                      <a:pt x="0" y="48"/>
                    </a:moveTo>
                    <a:lnTo>
                      <a:pt x="507" y="32"/>
                    </a:lnTo>
                    <a:lnTo>
                      <a:pt x="505" y="24"/>
                    </a:lnTo>
                    <a:lnTo>
                      <a:pt x="502" y="16"/>
                    </a:lnTo>
                    <a:lnTo>
                      <a:pt x="499" y="7"/>
                    </a:lnTo>
                    <a:lnTo>
                      <a:pt x="495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8" name="Freeform 38">
                <a:extLst>
                  <a:ext uri="{FF2B5EF4-FFF2-40B4-BE49-F238E27FC236}">
                    <a16:creationId xmlns:a16="http://schemas.microsoft.com/office/drawing/2014/main" id="{17E373C6-7993-4080-8510-FACA6C917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75"/>
                <a:ext cx="72" cy="7"/>
              </a:xfrm>
              <a:custGeom>
                <a:avLst/>
                <a:gdLst>
                  <a:gd name="T0" fmla="*/ 10 w 505"/>
                  <a:gd name="T1" fmla="*/ 0 h 48"/>
                  <a:gd name="T2" fmla="*/ 0 w 505"/>
                  <a:gd name="T3" fmla="*/ 0 h 48"/>
                  <a:gd name="T4" fmla="*/ 0 w 505"/>
                  <a:gd name="T5" fmla="*/ 1 h 48"/>
                  <a:gd name="T6" fmla="*/ 0 w 505"/>
                  <a:gd name="T7" fmla="*/ 1 h 48"/>
                  <a:gd name="T8" fmla="*/ 0 w 505"/>
                  <a:gd name="T9" fmla="*/ 1 h 48"/>
                  <a:gd name="T10" fmla="*/ 0 w 505"/>
                  <a:gd name="T11" fmla="*/ 1 h 48"/>
                  <a:gd name="T12" fmla="*/ 10 w 505"/>
                  <a:gd name="T13" fmla="*/ 0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5" h="48">
                    <a:moveTo>
                      <a:pt x="505" y="0"/>
                    </a:moveTo>
                    <a:lnTo>
                      <a:pt x="0" y="16"/>
                    </a:lnTo>
                    <a:lnTo>
                      <a:pt x="1" y="25"/>
                    </a:lnTo>
                    <a:lnTo>
                      <a:pt x="3" y="32"/>
                    </a:lnTo>
                    <a:lnTo>
                      <a:pt x="7" y="40"/>
                    </a:lnTo>
                    <a:lnTo>
                      <a:pt x="10" y="48"/>
                    </a:lnTo>
                    <a:lnTo>
                      <a:pt x="505" y="0"/>
                    </a:lnTo>
                    <a:close/>
                  </a:path>
                </a:pathLst>
              </a:custGeom>
              <a:solidFill>
                <a:srgbClr val="26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69" name="Freeform 39">
                <a:extLst>
                  <a:ext uri="{FF2B5EF4-FFF2-40B4-BE49-F238E27FC236}">
                    <a16:creationId xmlns:a16="http://schemas.microsoft.com/office/drawing/2014/main" id="{88575ADE-A596-4D70-99F2-2F976D7E9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4"/>
                <a:ext cx="71" cy="11"/>
              </a:xfrm>
              <a:custGeom>
                <a:avLst/>
                <a:gdLst>
                  <a:gd name="T0" fmla="*/ 0 w 495"/>
                  <a:gd name="T1" fmla="*/ 2 h 77"/>
                  <a:gd name="T2" fmla="*/ 10 w 495"/>
                  <a:gd name="T3" fmla="*/ 1 h 77"/>
                  <a:gd name="T4" fmla="*/ 10 w 495"/>
                  <a:gd name="T5" fmla="*/ 0 h 77"/>
                  <a:gd name="T6" fmla="*/ 10 w 495"/>
                  <a:gd name="T7" fmla="*/ 0 h 77"/>
                  <a:gd name="T8" fmla="*/ 0 w 495"/>
                  <a:gd name="T9" fmla="*/ 2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7">
                    <a:moveTo>
                      <a:pt x="0" y="77"/>
                    </a:moveTo>
                    <a:lnTo>
                      <a:pt x="495" y="29"/>
                    </a:lnTo>
                    <a:lnTo>
                      <a:pt x="486" y="14"/>
                    </a:lnTo>
                    <a:lnTo>
                      <a:pt x="474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0" name="Freeform 40">
                <a:extLst>
                  <a:ext uri="{FF2B5EF4-FFF2-40B4-BE49-F238E27FC236}">
                    <a16:creationId xmlns:a16="http://schemas.microsoft.com/office/drawing/2014/main" id="{615EF6ED-186E-4BA0-A623-1A964160F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2" y="3075"/>
                <a:ext cx="71" cy="11"/>
              </a:xfrm>
              <a:custGeom>
                <a:avLst/>
                <a:gdLst>
                  <a:gd name="T0" fmla="*/ 10 w 495"/>
                  <a:gd name="T1" fmla="*/ 0 h 76"/>
                  <a:gd name="T2" fmla="*/ 0 w 495"/>
                  <a:gd name="T3" fmla="*/ 1 h 76"/>
                  <a:gd name="T4" fmla="*/ 0 w 495"/>
                  <a:gd name="T5" fmla="*/ 1 h 76"/>
                  <a:gd name="T6" fmla="*/ 0 w 495"/>
                  <a:gd name="T7" fmla="*/ 2 h 76"/>
                  <a:gd name="T8" fmla="*/ 10 w 495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6">
                    <a:moveTo>
                      <a:pt x="495" y="0"/>
                    </a:moveTo>
                    <a:lnTo>
                      <a:pt x="0" y="48"/>
                    </a:lnTo>
                    <a:lnTo>
                      <a:pt x="11" y="62"/>
                    </a:lnTo>
                    <a:lnTo>
                      <a:pt x="22" y="76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2C2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1" name="Freeform 41">
                <a:extLst>
                  <a:ext uri="{FF2B5EF4-FFF2-40B4-BE49-F238E27FC236}">
                    <a16:creationId xmlns:a16="http://schemas.microsoft.com/office/drawing/2014/main" id="{94EFA57F-04DA-4303-AE27-7AE50CE7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60"/>
                <a:ext cx="68" cy="15"/>
              </a:xfrm>
              <a:custGeom>
                <a:avLst/>
                <a:gdLst>
                  <a:gd name="T0" fmla="*/ 0 w 474"/>
                  <a:gd name="T1" fmla="*/ 2 h 102"/>
                  <a:gd name="T2" fmla="*/ 10 w 474"/>
                  <a:gd name="T3" fmla="*/ 1 h 102"/>
                  <a:gd name="T4" fmla="*/ 9 w 474"/>
                  <a:gd name="T5" fmla="*/ 0 h 102"/>
                  <a:gd name="T6" fmla="*/ 9 w 474"/>
                  <a:gd name="T7" fmla="*/ 0 h 102"/>
                  <a:gd name="T8" fmla="*/ 0 w 474"/>
                  <a:gd name="T9" fmla="*/ 2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4" h="102">
                    <a:moveTo>
                      <a:pt x="0" y="102"/>
                    </a:moveTo>
                    <a:lnTo>
                      <a:pt x="474" y="25"/>
                    </a:lnTo>
                    <a:lnTo>
                      <a:pt x="461" y="12"/>
                    </a:lnTo>
                    <a:lnTo>
                      <a:pt x="446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2" name="Freeform 42">
                <a:extLst>
                  <a:ext uri="{FF2B5EF4-FFF2-40B4-BE49-F238E27FC236}">
                    <a16:creationId xmlns:a16="http://schemas.microsoft.com/office/drawing/2014/main" id="{C1D52F9C-B72A-4984-8233-047FECC7A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3075"/>
                <a:ext cx="67" cy="15"/>
              </a:xfrm>
              <a:custGeom>
                <a:avLst/>
                <a:gdLst>
                  <a:gd name="T0" fmla="*/ 9 w 473"/>
                  <a:gd name="T1" fmla="*/ 0 h 102"/>
                  <a:gd name="T2" fmla="*/ 0 w 473"/>
                  <a:gd name="T3" fmla="*/ 2 h 102"/>
                  <a:gd name="T4" fmla="*/ 0 w 473"/>
                  <a:gd name="T5" fmla="*/ 2 h 102"/>
                  <a:gd name="T6" fmla="*/ 1 w 473"/>
                  <a:gd name="T7" fmla="*/ 2 h 102"/>
                  <a:gd name="T8" fmla="*/ 9 w 473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3" h="102">
                    <a:moveTo>
                      <a:pt x="473" y="0"/>
                    </a:moveTo>
                    <a:lnTo>
                      <a:pt x="0" y="76"/>
                    </a:lnTo>
                    <a:lnTo>
                      <a:pt x="13" y="89"/>
                    </a:lnTo>
                    <a:lnTo>
                      <a:pt x="28" y="102"/>
                    </a:lnTo>
                    <a:lnTo>
                      <a:pt x="473" y="0"/>
                    </a:lnTo>
                    <a:close/>
                  </a:path>
                </a:pathLst>
              </a:custGeom>
              <a:solidFill>
                <a:srgbClr val="30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3" name="Freeform 43">
                <a:extLst>
                  <a:ext uri="{FF2B5EF4-FFF2-40B4-BE49-F238E27FC236}">
                    <a16:creationId xmlns:a16="http://schemas.microsoft.com/office/drawing/2014/main" id="{CE4BDB91-2A32-426F-8637-656576D5D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7"/>
                <a:ext cx="64" cy="18"/>
              </a:xfrm>
              <a:custGeom>
                <a:avLst/>
                <a:gdLst>
                  <a:gd name="T0" fmla="*/ 0 w 446"/>
                  <a:gd name="T1" fmla="*/ 3 h 123"/>
                  <a:gd name="T2" fmla="*/ 9 w 446"/>
                  <a:gd name="T3" fmla="*/ 0 h 123"/>
                  <a:gd name="T4" fmla="*/ 9 w 446"/>
                  <a:gd name="T5" fmla="*/ 0 h 123"/>
                  <a:gd name="T6" fmla="*/ 9 w 446"/>
                  <a:gd name="T7" fmla="*/ 0 h 123"/>
                  <a:gd name="T8" fmla="*/ 0 w 446"/>
                  <a:gd name="T9" fmla="*/ 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6" h="123">
                    <a:moveTo>
                      <a:pt x="0" y="123"/>
                    </a:moveTo>
                    <a:lnTo>
                      <a:pt x="446" y="21"/>
                    </a:lnTo>
                    <a:lnTo>
                      <a:pt x="431" y="10"/>
                    </a:lnTo>
                    <a:lnTo>
                      <a:pt x="415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4" name="Freeform 44">
                <a:extLst>
                  <a:ext uri="{FF2B5EF4-FFF2-40B4-BE49-F238E27FC236}">
                    <a16:creationId xmlns:a16="http://schemas.microsoft.com/office/drawing/2014/main" id="{FAC28D38-0201-4441-8706-8CD9EDC83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3075"/>
                <a:ext cx="63" cy="17"/>
              </a:xfrm>
              <a:custGeom>
                <a:avLst/>
                <a:gdLst>
                  <a:gd name="T0" fmla="*/ 9 w 445"/>
                  <a:gd name="T1" fmla="*/ 0 h 122"/>
                  <a:gd name="T2" fmla="*/ 0 w 445"/>
                  <a:gd name="T3" fmla="*/ 2 h 122"/>
                  <a:gd name="T4" fmla="*/ 0 w 445"/>
                  <a:gd name="T5" fmla="*/ 2 h 122"/>
                  <a:gd name="T6" fmla="*/ 1 w 445"/>
                  <a:gd name="T7" fmla="*/ 2 h 122"/>
                  <a:gd name="T8" fmla="*/ 9 w 445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22">
                    <a:moveTo>
                      <a:pt x="445" y="0"/>
                    </a:moveTo>
                    <a:lnTo>
                      <a:pt x="0" y="102"/>
                    </a:lnTo>
                    <a:lnTo>
                      <a:pt x="15" y="112"/>
                    </a:lnTo>
                    <a:lnTo>
                      <a:pt x="32" y="122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353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5" name="Freeform 45">
                <a:extLst>
                  <a:ext uri="{FF2B5EF4-FFF2-40B4-BE49-F238E27FC236}">
                    <a16:creationId xmlns:a16="http://schemas.microsoft.com/office/drawing/2014/main" id="{8928D3D3-1E57-4168-901F-914E99AC6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5"/>
                <a:ext cx="59" cy="20"/>
              </a:xfrm>
              <a:custGeom>
                <a:avLst/>
                <a:gdLst>
                  <a:gd name="T0" fmla="*/ 0 w 415"/>
                  <a:gd name="T1" fmla="*/ 3 h 141"/>
                  <a:gd name="T2" fmla="*/ 8 w 415"/>
                  <a:gd name="T3" fmla="*/ 0 h 141"/>
                  <a:gd name="T4" fmla="*/ 8 w 415"/>
                  <a:gd name="T5" fmla="*/ 0 h 141"/>
                  <a:gd name="T6" fmla="*/ 8 w 415"/>
                  <a:gd name="T7" fmla="*/ 0 h 141"/>
                  <a:gd name="T8" fmla="*/ 0 w 415"/>
                  <a:gd name="T9" fmla="*/ 3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141">
                    <a:moveTo>
                      <a:pt x="0" y="141"/>
                    </a:moveTo>
                    <a:lnTo>
                      <a:pt x="415" y="18"/>
                    </a:lnTo>
                    <a:lnTo>
                      <a:pt x="399" y="10"/>
                    </a:lnTo>
                    <a:lnTo>
                      <a:pt x="38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6" name="Freeform 46">
                <a:extLst>
                  <a:ext uri="{FF2B5EF4-FFF2-40B4-BE49-F238E27FC236}">
                    <a16:creationId xmlns:a16="http://schemas.microsoft.com/office/drawing/2014/main" id="{7B024ED8-ADC5-4DBE-9E81-5520D3EF3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3075"/>
                <a:ext cx="59" cy="20"/>
              </a:xfrm>
              <a:custGeom>
                <a:avLst/>
                <a:gdLst>
                  <a:gd name="T0" fmla="*/ 8 w 413"/>
                  <a:gd name="T1" fmla="*/ 0 h 140"/>
                  <a:gd name="T2" fmla="*/ 0 w 413"/>
                  <a:gd name="T3" fmla="*/ 2 h 140"/>
                  <a:gd name="T4" fmla="*/ 0 w 413"/>
                  <a:gd name="T5" fmla="*/ 3 h 140"/>
                  <a:gd name="T6" fmla="*/ 1 w 413"/>
                  <a:gd name="T7" fmla="*/ 3 h 140"/>
                  <a:gd name="T8" fmla="*/ 8 w 413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3" h="140">
                    <a:moveTo>
                      <a:pt x="413" y="0"/>
                    </a:moveTo>
                    <a:lnTo>
                      <a:pt x="0" y="122"/>
                    </a:lnTo>
                    <a:lnTo>
                      <a:pt x="15" y="132"/>
                    </a:lnTo>
                    <a:lnTo>
                      <a:pt x="32" y="140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3A3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7" name="Freeform 47">
                <a:extLst>
                  <a:ext uri="{FF2B5EF4-FFF2-40B4-BE49-F238E27FC236}">
                    <a16:creationId xmlns:a16="http://schemas.microsoft.com/office/drawing/2014/main" id="{4E30B1AE-C436-4845-9654-848589F8B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3"/>
                <a:ext cx="55" cy="22"/>
              </a:xfrm>
              <a:custGeom>
                <a:avLst/>
                <a:gdLst>
                  <a:gd name="T0" fmla="*/ 0 w 382"/>
                  <a:gd name="T1" fmla="*/ 3 h 155"/>
                  <a:gd name="T2" fmla="*/ 8 w 382"/>
                  <a:gd name="T3" fmla="*/ 0 h 155"/>
                  <a:gd name="T4" fmla="*/ 8 w 382"/>
                  <a:gd name="T5" fmla="*/ 0 h 155"/>
                  <a:gd name="T6" fmla="*/ 7 w 382"/>
                  <a:gd name="T7" fmla="*/ 0 h 155"/>
                  <a:gd name="T8" fmla="*/ 0 w 382"/>
                  <a:gd name="T9" fmla="*/ 3 h 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2" h="155">
                    <a:moveTo>
                      <a:pt x="0" y="155"/>
                    </a:moveTo>
                    <a:lnTo>
                      <a:pt x="382" y="14"/>
                    </a:lnTo>
                    <a:lnTo>
                      <a:pt x="366" y="7"/>
                    </a:lnTo>
                    <a:lnTo>
                      <a:pt x="35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8" name="Freeform 48">
                <a:extLst>
                  <a:ext uri="{FF2B5EF4-FFF2-40B4-BE49-F238E27FC236}">
                    <a16:creationId xmlns:a16="http://schemas.microsoft.com/office/drawing/2014/main" id="{90263F4D-9CC1-49E8-A020-D0726634C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3075"/>
                <a:ext cx="54" cy="22"/>
              </a:xfrm>
              <a:custGeom>
                <a:avLst/>
                <a:gdLst>
                  <a:gd name="T0" fmla="*/ 8 w 381"/>
                  <a:gd name="T1" fmla="*/ 0 h 154"/>
                  <a:gd name="T2" fmla="*/ 0 w 381"/>
                  <a:gd name="T3" fmla="*/ 3 h 154"/>
                  <a:gd name="T4" fmla="*/ 0 w 381"/>
                  <a:gd name="T5" fmla="*/ 3 h 154"/>
                  <a:gd name="T6" fmla="*/ 1 w 381"/>
                  <a:gd name="T7" fmla="*/ 3 h 154"/>
                  <a:gd name="T8" fmla="*/ 8 w 381"/>
                  <a:gd name="T9" fmla="*/ 0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1" h="154">
                    <a:moveTo>
                      <a:pt x="381" y="0"/>
                    </a:moveTo>
                    <a:lnTo>
                      <a:pt x="0" y="140"/>
                    </a:lnTo>
                    <a:lnTo>
                      <a:pt x="17" y="147"/>
                    </a:lnTo>
                    <a:lnTo>
                      <a:pt x="33" y="154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79" name="Freeform 49">
                <a:extLst>
                  <a:ext uri="{FF2B5EF4-FFF2-40B4-BE49-F238E27FC236}">
                    <a16:creationId xmlns:a16="http://schemas.microsoft.com/office/drawing/2014/main" id="{3137822A-0B0A-4A40-A447-098320895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1"/>
                <a:ext cx="50" cy="24"/>
              </a:xfrm>
              <a:custGeom>
                <a:avLst/>
                <a:gdLst>
                  <a:gd name="T0" fmla="*/ 0 w 350"/>
                  <a:gd name="T1" fmla="*/ 3 h 166"/>
                  <a:gd name="T2" fmla="*/ 7 w 350"/>
                  <a:gd name="T3" fmla="*/ 0 h 166"/>
                  <a:gd name="T4" fmla="*/ 7 w 350"/>
                  <a:gd name="T5" fmla="*/ 0 h 166"/>
                  <a:gd name="T6" fmla="*/ 6 w 350"/>
                  <a:gd name="T7" fmla="*/ 0 h 166"/>
                  <a:gd name="T8" fmla="*/ 0 w 350"/>
                  <a:gd name="T9" fmla="*/ 3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0" h="166">
                    <a:moveTo>
                      <a:pt x="0" y="166"/>
                    </a:moveTo>
                    <a:lnTo>
                      <a:pt x="350" y="11"/>
                    </a:lnTo>
                    <a:lnTo>
                      <a:pt x="334" y="5"/>
                    </a:lnTo>
                    <a:lnTo>
                      <a:pt x="318" y="0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0" name="Freeform 50">
                <a:extLst>
                  <a:ext uri="{FF2B5EF4-FFF2-40B4-BE49-F238E27FC236}">
                    <a16:creationId xmlns:a16="http://schemas.microsoft.com/office/drawing/2014/main" id="{C6CDE3CD-A4B1-468D-9464-E75FC6ACD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3075"/>
                <a:ext cx="50" cy="24"/>
              </a:xfrm>
              <a:custGeom>
                <a:avLst/>
                <a:gdLst>
                  <a:gd name="T0" fmla="*/ 7 w 348"/>
                  <a:gd name="T1" fmla="*/ 0 h 166"/>
                  <a:gd name="T2" fmla="*/ 0 w 348"/>
                  <a:gd name="T3" fmla="*/ 3 h 166"/>
                  <a:gd name="T4" fmla="*/ 0 w 348"/>
                  <a:gd name="T5" fmla="*/ 3 h 166"/>
                  <a:gd name="T6" fmla="*/ 1 w 348"/>
                  <a:gd name="T7" fmla="*/ 3 h 166"/>
                  <a:gd name="T8" fmla="*/ 7 w 348"/>
                  <a:gd name="T9" fmla="*/ 0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66">
                    <a:moveTo>
                      <a:pt x="348" y="0"/>
                    </a:moveTo>
                    <a:lnTo>
                      <a:pt x="0" y="154"/>
                    </a:lnTo>
                    <a:lnTo>
                      <a:pt x="15" y="160"/>
                    </a:lnTo>
                    <a:lnTo>
                      <a:pt x="30" y="166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3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1" name="Freeform 51">
                <a:extLst>
                  <a:ext uri="{FF2B5EF4-FFF2-40B4-BE49-F238E27FC236}">
                    <a16:creationId xmlns:a16="http://schemas.microsoft.com/office/drawing/2014/main" id="{6CA9B2C3-0C2C-4B90-80A0-A2527737B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50"/>
                <a:ext cx="46" cy="25"/>
              </a:xfrm>
              <a:custGeom>
                <a:avLst/>
                <a:gdLst>
                  <a:gd name="T0" fmla="*/ 0 w 318"/>
                  <a:gd name="T1" fmla="*/ 4 h 176"/>
                  <a:gd name="T2" fmla="*/ 7 w 318"/>
                  <a:gd name="T3" fmla="*/ 0 h 176"/>
                  <a:gd name="T4" fmla="*/ 6 w 318"/>
                  <a:gd name="T5" fmla="*/ 0 h 176"/>
                  <a:gd name="T6" fmla="*/ 6 w 318"/>
                  <a:gd name="T7" fmla="*/ 0 h 176"/>
                  <a:gd name="T8" fmla="*/ 0 w 318"/>
                  <a:gd name="T9" fmla="*/ 4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6">
                    <a:moveTo>
                      <a:pt x="0" y="176"/>
                    </a:moveTo>
                    <a:lnTo>
                      <a:pt x="318" y="10"/>
                    </a:lnTo>
                    <a:lnTo>
                      <a:pt x="304" y="5"/>
                    </a:lnTo>
                    <a:lnTo>
                      <a:pt x="289" y="0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2" name="Freeform 52">
                <a:extLst>
                  <a:ext uri="{FF2B5EF4-FFF2-40B4-BE49-F238E27FC236}">
                    <a16:creationId xmlns:a16="http://schemas.microsoft.com/office/drawing/2014/main" id="{2FD06A0B-5A4B-43F8-9F3A-1B5B4D3D7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3075"/>
                <a:ext cx="45" cy="25"/>
              </a:xfrm>
              <a:custGeom>
                <a:avLst/>
                <a:gdLst>
                  <a:gd name="T0" fmla="*/ 6 w 318"/>
                  <a:gd name="T1" fmla="*/ 0 h 175"/>
                  <a:gd name="T2" fmla="*/ 0 w 318"/>
                  <a:gd name="T3" fmla="*/ 3 h 175"/>
                  <a:gd name="T4" fmla="*/ 0 w 318"/>
                  <a:gd name="T5" fmla="*/ 3 h 175"/>
                  <a:gd name="T6" fmla="*/ 1 w 318"/>
                  <a:gd name="T7" fmla="*/ 4 h 175"/>
                  <a:gd name="T8" fmla="*/ 6 w 318"/>
                  <a:gd name="T9" fmla="*/ 0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5">
                    <a:moveTo>
                      <a:pt x="318" y="0"/>
                    </a:moveTo>
                    <a:lnTo>
                      <a:pt x="0" y="166"/>
                    </a:lnTo>
                    <a:lnTo>
                      <a:pt x="15" y="170"/>
                    </a:lnTo>
                    <a:lnTo>
                      <a:pt x="29" y="175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464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3" name="Freeform 53">
                <a:extLst>
                  <a:ext uri="{FF2B5EF4-FFF2-40B4-BE49-F238E27FC236}">
                    <a16:creationId xmlns:a16="http://schemas.microsoft.com/office/drawing/2014/main" id="{CA875DB8-F6BF-47BA-91AA-AEE08C49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9"/>
                <a:ext cx="41" cy="26"/>
              </a:xfrm>
              <a:custGeom>
                <a:avLst/>
                <a:gdLst>
                  <a:gd name="T0" fmla="*/ 0 w 289"/>
                  <a:gd name="T1" fmla="*/ 4 h 183"/>
                  <a:gd name="T2" fmla="*/ 6 w 289"/>
                  <a:gd name="T3" fmla="*/ 0 h 183"/>
                  <a:gd name="T4" fmla="*/ 6 w 289"/>
                  <a:gd name="T5" fmla="*/ 0 h 183"/>
                  <a:gd name="T6" fmla="*/ 5 w 289"/>
                  <a:gd name="T7" fmla="*/ 0 h 183"/>
                  <a:gd name="T8" fmla="*/ 0 w 289"/>
                  <a:gd name="T9" fmla="*/ 4 h 1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3">
                    <a:moveTo>
                      <a:pt x="0" y="183"/>
                    </a:moveTo>
                    <a:lnTo>
                      <a:pt x="289" y="7"/>
                    </a:lnTo>
                    <a:lnTo>
                      <a:pt x="276" y="4"/>
                    </a:lnTo>
                    <a:lnTo>
                      <a:pt x="262" y="0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4" name="Freeform 54">
                <a:extLst>
                  <a:ext uri="{FF2B5EF4-FFF2-40B4-BE49-F238E27FC236}">
                    <a16:creationId xmlns:a16="http://schemas.microsoft.com/office/drawing/2014/main" id="{E31D3C90-CB5D-4B46-83B3-B146FB66F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3075"/>
                <a:ext cx="41" cy="26"/>
              </a:xfrm>
              <a:custGeom>
                <a:avLst/>
                <a:gdLst>
                  <a:gd name="T0" fmla="*/ 6 w 289"/>
                  <a:gd name="T1" fmla="*/ 0 h 182"/>
                  <a:gd name="T2" fmla="*/ 0 w 289"/>
                  <a:gd name="T3" fmla="*/ 4 h 182"/>
                  <a:gd name="T4" fmla="*/ 0 w 289"/>
                  <a:gd name="T5" fmla="*/ 4 h 182"/>
                  <a:gd name="T6" fmla="*/ 1 w 289"/>
                  <a:gd name="T7" fmla="*/ 4 h 182"/>
                  <a:gd name="T8" fmla="*/ 6 w 289"/>
                  <a:gd name="T9" fmla="*/ 0 h 1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2">
                    <a:moveTo>
                      <a:pt x="289" y="0"/>
                    </a:moveTo>
                    <a:lnTo>
                      <a:pt x="0" y="175"/>
                    </a:lnTo>
                    <a:lnTo>
                      <a:pt x="14" y="178"/>
                    </a:lnTo>
                    <a:lnTo>
                      <a:pt x="28" y="18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4A4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5" name="Freeform 55">
                <a:extLst>
                  <a:ext uri="{FF2B5EF4-FFF2-40B4-BE49-F238E27FC236}">
                    <a16:creationId xmlns:a16="http://schemas.microsoft.com/office/drawing/2014/main" id="{79B5EAC5-3A0C-427F-BEC9-4DB171CE3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8"/>
                <a:ext cx="38" cy="27"/>
              </a:xfrm>
              <a:custGeom>
                <a:avLst/>
                <a:gdLst>
                  <a:gd name="T0" fmla="*/ 0 w 262"/>
                  <a:gd name="T1" fmla="*/ 4 h 189"/>
                  <a:gd name="T2" fmla="*/ 6 w 262"/>
                  <a:gd name="T3" fmla="*/ 0 h 189"/>
                  <a:gd name="T4" fmla="*/ 5 w 262"/>
                  <a:gd name="T5" fmla="*/ 0 h 189"/>
                  <a:gd name="T6" fmla="*/ 5 w 262"/>
                  <a:gd name="T7" fmla="*/ 0 h 189"/>
                  <a:gd name="T8" fmla="*/ 0 w 262"/>
                  <a:gd name="T9" fmla="*/ 4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2" h="189">
                    <a:moveTo>
                      <a:pt x="0" y="189"/>
                    </a:moveTo>
                    <a:lnTo>
                      <a:pt x="262" y="6"/>
                    </a:lnTo>
                    <a:lnTo>
                      <a:pt x="249" y="3"/>
                    </a:lnTo>
                    <a:lnTo>
                      <a:pt x="237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6" name="Freeform 56">
                <a:extLst>
                  <a:ext uri="{FF2B5EF4-FFF2-40B4-BE49-F238E27FC236}">
                    <a16:creationId xmlns:a16="http://schemas.microsoft.com/office/drawing/2014/main" id="{CEB682DC-0F74-4513-BEF0-8E5E84A03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3075"/>
                <a:ext cx="37" cy="27"/>
              </a:xfrm>
              <a:custGeom>
                <a:avLst/>
                <a:gdLst>
                  <a:gd name="T0" fmla="*/ 5 w 261"/>
                  <a:gd name="T1" fmla="*/ 0 h 188"/>
                  <a:gd name="T2" fmla="*/ 0 w 261"/>
                  <a:gd name="T3" fmla="*/ 4 h 188"/>
                  <a:gd name="T4" fmla="*/ 0 w 261"/>
                  <a:gd name="T5" fmla="*/ 4 h 188"/>
                  <a:gd name="T6" fmla="*/ 1 w 261"/>
                  <a:gd name="T7" fmla="*/ 4 h 188"/>
                  <a:gd name="T8" fmla="*/ 5 w 261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1" h="188">
                    <a:moveTo>
                      <a:pt x="261" y="0"/>
                    </a:moveTo>
                    <a:lnTo>
                      <a:pt x="0" y="182"/>
                    </a:lnTo>
                    <a:lnTo>
                      <a:pt x="13" y="185"/>
                    </a:lnTo>
                    <a:lnTo>
                      <a:pt x="26" y="188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4F4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7" name="Freeform 57">
                <a:extLst>
                  <a:ext uri="{FF2B5EF4-FFF2-40B4-BE49-F238E27FC236}">
                    <a16:creationId xmlns:a16="http://schemas.microsoft.com/office/drawing/2014/main" id="{C8725954-0C61-4C46-BCE7-9211C6551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7"/>
                <a:ext cx="34" cy="28"/>
              </a:xfrm>
              <a:custGeom>
                <a:avLst/>
                <a:gdLst>
                  <a:gd name="T0" fmla="*/ 0 w 237"/>
                  <a:gd name="T1" fmla="*/ 4 h 193"/>
                  <a:gd name="T2" fmla="*/ 5 w 237"/>
                  <a:gd name="T3" fmla="*/ 0 h 193"/>
                  <a:gd name="T4" fmla="*/ 5 w 237"/>
                  <a:gd name="T5" fmla="*/ 0 h 193"/>
                  <a:gd name="T6" fmla="*/ 4 w 237"/>
                  <a:gd name="T7" fmla="*/ 0 h 193"/>
                  <a:gd name="T8" fmla="*/ 0 w 237"/>
                  <a:gd name="T9" fmla="*/ 4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7" h="193">
                    <a:moveTo>
                      <a:pt x="0" y="193"/>
                    </a:moveTo>
                    <a:lnTo>
                      <a:pt x="237" y="4"/>
                    </a:lnTo>
                    <a:lnTo>
                      <a:pt x="225" y="2"/>
                    </a:lnTo>
                    <a:lnTo>
                      <a:pt x="213" y="0"/>
                    </a:lnTo>
                    <a:lnTo>
                      <a:pt x="0" y="193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8" name="Freeform 58">
                <a:extLst>
                  <a:ext uri="{FF2B5EF4-FFF2-40B4-BE49-F238E27FC236}">
                    <a16:creationId xmlns:a16="http://schemas.microsoft.com/office/drawing/2014/main" id="{14E4C1C2-3BDB-43C6-A11A-F88C9F5CB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3075"/>
                <a:ext cx="33" cy="28"/>
              </a:xfrm>
              <a:custGeom>
                <a:avLst/>
                <a:gdLst>
                  <a:gd name="T0" fmla="*/ 5 w 235"/>
                  <a:gd name="T1" fmla="*/ 0 h 194"/>
                  <a:gd name="T2" fmla="*/ 0 w 235"/>
                  <a:gd name="T3" fmla="*/ 4 h 194"/>
                  <a:gd name="T4" fmla="*/ 0 w 235"/>
                  <a:gd name="T5" fmla="*/ 4 h 194"/>
                  <a:gd name="T6" fmla="*/ 0 w 235"/>
                  <a:gd name="T7" fmla="*/ 4 h 194"/>
                  <a:gd name="T8" fmla="*/ 5 w 235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5" h="194">
                    <a:moveTo>
                      <a:pt x="235" y="0"/>
                    </a:moveTo>
                    <a:lnTo>
                      <a:pt x="0" y="188"/>
                    </a:lnTo>
                    <a:lnTo>
                      <a:pt x="11" y="191"/>
                    </a:lnTo>
                    <a:lnTo>
                      <a:pt x="23" y="194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53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89" name="Freeform 59">
                <a:extLst>
                  <a:ext uri="{FF2B5EF4-FFF2-40B4-BE49-F238E27FC236}">
                    <a16:creationId xmlns:a16="http://schemas.microsoft.com/office/drawing/2014/main" id="{94E533BE-7387-4087-A8A4-6364EBC60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7"/>
                <a:ext cx="31" cy="28"/>
              </a:xfrm>
              <a:custGeom>
                <a:avLst/>
                <a:gdLst>
                  <a:gd name="T0" fmla="*/ 0 w 213"/>
                  <a:gd name="T1" fmla="*/ 4 h 198"/>
                  <a:gd name="T2" fmla="*/ 5 w 213"/>
                  <a:gd name="T3" fmla="*/ 0 h 198"/>
                  <a:gd name="T4" fmla="*/ 4 w 213"/>
                  <a:gd name="T5" fmla="*/ 0 h 198"/>
                  <a:gd name="T6" fmla="*/ 4 w 213"/>
                  <a:gd name="T7" fmla="*/ 0 h 198"/>
                  <a:gd name="T8" fmla="*/ 0 w 213"/>
                  <a:gd name="T9" fmla="*/ 4 h 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3" h="198">
                    <a:moveTo>
                      <a:pt x="0" y="198"/>
                    </a:moveTo>
                    <a:lnTo>
                      <a:pt x="213" y="5"/>
                    </a:lnTo>
                    <a:lnTo>
                      <a:pt x="203" y="2"/>
                    </a:lnTo>
                    <a:lnTo>
                      <a:pt x="191" y="0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0" name="Freeform 60">
                <a:extLst>
                  <a:ext uri="{FF2B5EF4-FFF2-40B4-BE49-F238E27FC236}">
                    <a16:creationId xmlns:a16="http://schemas.microsoft.com/office/drawing/2014/main" id="{565C99AF-F4BC-4C48-BAE0-CFA4DB7F7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" y="3075"/>
                <a:ext cx="30" cy="28"/>
              </a:xfrm>
              <a:custGeom>
                <a:avLst/>
                <a:gdLst>
                  <a:gd name="T0" fmla="*/ 4 w 212"/>
                  <a:gd name="T1" fmla="*/ 0 h 197"/>
                  <a:gd name="T2" fmla="*/ 0 w 212"/>
                  <a:gd name="T3" fmla="*/ 4 h 197"/>
                  <a:gd name="T4" fmla="*/ 0 w 212"/>
                  <a:gd name="T5" fmla="*/ 4 h 197"/>
                  <a:gd name="T6" fmla="*/ 0 w 212"/>
                  <a:gd name="T7" fmla="*/ 4 h 197"/>
                  <a:gd name="T8" fmla="*/ 4 w 212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2" h="197">
                    <a:moveTo>
                      <a:pt x="212" y="0"/>
                    </a:moveTo>
                    <a:lnTo>
                      <a:pt x="0" y="194"/>
                    </a:lnTo>
                    <a:lnTo>
                      <a:pt x="11" y="195"/>
                    </a:lnTo>
                    <a:lnTo>
                      <a:pt x="21" y="197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565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1" name="Freeform 61">
                <a:extLst>
                  <a:ext uri="{FF2B5EF4-FFF2-40B4-BE49-F238E27FC236}">
                    <a16:creationId xmlns:a16="http://schemas.microsoft.com/office/drawing/2014/main" id="{A128B3D5-9E6D-41E9-8E02-9A322E0A0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7" cy="29"/>
              </a:xfrm>
              <a:custGeom>
                <a:avLst/>
                <a:gdLst>
                  <a:gd name="T0" fmla="*/ 0 w 191"/>
                  <a:gd name="T1" fmla="*/ 4 h 200"/>
                  <a:gd name="T2" fmla="*/ 4 w 191"/>
                  <a:gd name="T3" fmla="*/ 0 h 200"/>
                  <a:gd name="T4" fmla="*/ 4 w 191"/>
                  <a:gd name="T5" fmla="*/ 0 h 200"/>
                  <a:gd name="T6" fmla="*/ 3 w 191"/>
                  <a:gd name="T7" fmla="*/ 0 h 200"/>
                  <a:gd name="T8" fmla="*/ 0 w 191"/>
                  <a:gd name="T9" fmla="*/ 4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0">
                    <a:moveTo>
                      <a:pt x="0" y="200"/>
                    </a:moveTo>
                    <a:lnTo>
                      <a:pt x="191" y="2"/>
                    </a:lnTo>
                    <a:lnTo>
                      <a:pt x="182" y="1"/>
                    </a:lnTo>
                    <a:lnTo>
                      <a:pt x="171" y="0"/>
                    </a:ln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2" name="Freeform 62">
                <a:extLst>
                  <a:ext uri="{FF2B5EF4-FFF2-40B4-BE49-F238E27FC236}">
                    <a16:creationId xmlns:a16="http://schemas.microsoft.com/office/drawing/2014/main" id="{B9B74809-8B36-431E-82EC-8566DFD7C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" y="3075"/>
                <a:ext cx="27" cy="29"/>
              </a:xfrm>
              <a:custGeom>
                <a:avLst/>
                <a:gdLst>
                  <a:gd name="T0" fmla="*/ 4 w 191"/>
                  <a:gd name="T1" fmla="*/ 0 h 201"/>
                  <a:gd name="T2" fmla="*/ 0 w 191"/>
                  <a:gd name="T3" fmla="*/ 4 h 201"/>
                  <a:gd name="T4" fmla="*/ 0 w 191"/>
                  <a:gd name="T5" fmla="*/ 4 h 201"/>
                  <a:gd name="T6" fmla="*/ 0 w 191"/>
                  <a:gd name="T7" fmla="*/ 4 h 201"/>
                  <a:gd name="T8" fmla="*/ 4 w 191"/>
                  <a:gd name="T9" fmla="*/ 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1">
                    <a:moveTo>
                      <a:pt x="191" y="0"/>
                    </a:moveTo>
                    <a:lnTo>
                      <a:pt x="0" y="197"/>
                    </a:lnTo>
                    <a:lnTo>
                      <a:pt x="11" y="199"/>
                    </a:lnTo>
                    <a:lnTo>
                      <a:pt x="21" y="20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3" name="Freeform 63">
                <a:extLst>
                  <a:ext uri="{FF2B5EF4-FFF2-40B4-BE49-F238E27FC236}">
                    <a16:creationId xmlns:a16="http://schemas.microsoft.com/office/drawing/2014/main" id="{3799444B-A020-45F6-87E5-D69C9E863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5" cy="29"/>
              </a:xfrm>
              <a:custGeom>
                <a:avLst/>
                <a:gdLst>
                  <a:gd name="T0" fmla="*/ 0 w 171"/>
                  <a:gd name="T1" fmla="*/ 4 h 204"/>
                  <a:gd name="T2" fmla="*/ 4 w 171"/>
                  <a:gd name="T3" fmla="*/ 0 h 204"/>
                  <a:gd name="T4" fmla="*/ 4 w 171"/>
                  <a:gd name="T5" fmla="*/ 0 h 204"/>
                  <a:gd name="T6" fmla="*/ 3 w 171"/>
                  <a:gd name="T7" fmla="*/ 0 h 204"/>
                  <a:gd name="T8" fmla="*/ 0 w 171"/>
                  <a:gd name="T9" fmla="*/ 4 h 2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204">
                    <a:moveTo>
                      <a:pt x="0" y="204"/>
                    </a:moveTo>
                    <a:lnTo>
                      <a:pt x="171" y="4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4" name="Freeform 64">
                <a:extLst>
                  <a:ext uri="{FF2B5EF4-FFF2-40B4-BE49-F238E27FC236}">
                    <a16:creationId xmlns:a16="http://schemas.microsoft.com/office/drawing/2014/main" id="{6263FEEB-8BE4-4658-8B33-5DE466EDA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3075"/>
                <a:ext cx="24" cy="29"/>
              </a:xfrm>
              <a:custGeom>
                <a:avLst/>
                <a:gdLst>
                  <a:gd name="T0" fmla="*/ 3 w 170"/>
                  <a:gd name="T1" fmla="*/ 0 h 203"/>
                  <a:gd name="T2" fmla="*/ 0 w 170"/>
                  <a:gd name="T3" fmla="*/ 4 h 203"/>
                  <a:gd name="T4" fmla="*/ 0 w 170"/>
                  <a:gd name="T5" fmla="*/ 4 h 203"/>
                  <a:gd name="T6" fmla="*/ 0 w 170"/>
                  <a:gd name="T7" fmla="*/ 4 h 203"/>
                  <a:gd name="T8" fmla="*/ 3 w 170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0" h="203">
                    <a:moveTo>
                      <a:pt x="170" y="0"/>
                    </a:moveTo>
                    <a:lnTo>
                      <a:pt x="0" y="201"/>
                    </a:lnTo>
                    <a:lnTo>
                      <a:pt x="9" y="202"/>
                    </a:lnTo>
                    <a:lnTo>
                      <a:pt x="19" y="203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5" name="Freeform 65">
                <a:extLst>
                  <a:ext uri="{FF2B5EF4-FFF2-40B4-BE49-F238E27FC236}">
                    <a16:creationId xmlns:a16="http://schemas.microsoft.com/office/drawing/2014/main" id="{89BF8C82-B388-44ED-8C7A-31E73FBAD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6"/>
                <a:ext cx="22" cy="29"/>
              </a:xfrm>
              <a:custGeom>
                <a:avLst/>
                <a:gdLst>
                  <a:gd name="T0" fmla="*/ 0 w 153"/>
                  <a:gd name="T1" fmla="*/ 4 h 206"/>
                  <a:gd name="T2" fmla="*/ 3 w 153"/>
                  <a:gd name="T3" fmla="*/ 0 h 206"/>
                  <a:gd name="T4" fmla="*/ 3 w 153"/>
                  <a:gd name="T5" fmla="*/ 0 h 206"/>
                  <a:gd name="T6" fmla="*/ 3 w 153"/>
                  <a:gd name="T7" fmla="*/ 0 h 206"/>
                  <a:gd name="T8" fmla="*/ 0 w 153"/>
                  <a:gd name="T9" fmla="*/ 4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3" h="206">
                    <a:moveTo>
                      <a:pt x="0" y="206"/>
                    </a:moveTo>
                    <a:lnTo>
                      <a:pt x="153" y="2"/>
                    </a:lnTo>
                    <a:lnTo>
                      <a:pt x="143" y="1"/>
                    </a:lnTo>
                    <a:lnTo>
                      <a:pt x="134" y="0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6" name="Freeform 66">
                <a:extLst>
                  <a:ext uri="{FF2B5EF4-FFF2-40B4-BE49-F238E27FC236}">
                    <a16:creationId xmlns:a16="http://schemas.microsoft.com/office/drawing/2014/main" id="{B1397278-E5A6-4370-9745-FFAB1D36C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3075"/>
                <a:ext cx="21" cy="29"/>
              </a:xfrm>
              <a:custGeom>
                <a:avLst/>
                <a:gdLst>
                  <a:gd name="T0" fmla="*/ 3 w 151"/>
                  <a:gd name="T1" fmla="*/ 0 h 205"/>
                  <a:gd name="T2" fmla="*/ 0 w 151"/>
                  <a:gd name="T3" fmla="*/ 4 h 205"/>
                  <a:gd name="T4" fmla="*/ 0 w 151"/>
                  <a:gd name="T5" fmla="*/ 4 h 205"/>
                  <a:gd name="T6" fmla="*/ 0 w 151"/>
                  <a:gd name="T7" fmla="*/ 4 h 205"/>
                  <a:gd name="T8" fmla="*/ 3 w 151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05">
                    <a:moveTo>
                      <a:pt x="151" y="0"/>
                    </a:moveTo>
                    <a:lnTo>
                      <a:pt x="0" y="203"/>
                    </a:lnTo>
                    <a:lnTo>
                      <a:pt x="9" y="204"/>
                    </a:lnTo>
                    <a:lnTo>
                      <a:pt x="18" y="205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7" name="Freeform 67">
                <a:extLst>
                  <a:ext uri="{FF2B5EF4-FFF2-40B4-BE49-F238E27FC236}">
                    <a16:creationId xmlns:a16="http://schemas.microsoft.com/office/drawing/2014/main" id="{5695AA59-6A5F-4B97-979B-9072FAA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9" cy="30"/>
              </a:xfrm>
              <a:custGeom>
                <a:avLst/>
                <a:gdLst>
                  <a:gd name="T0" fmla="*/ 0 w 134"/>
                  <a:gd name="T1" fmla="*/ 4 h 207"/>
                  <a:gd name="T2" fmla="*/ 3 w 134"/>
                  <a:gd name="T3" fmla="*/ 0 h 207"/>
                  <a:gd name="T4" fmla="*/ 3 w 134"/>
                  <a:gd name="T5" fmla="*/ 0 h 207"/>
                  <a:gd name="T6" fmla="*/ 2 w 134"/>
                  <a:gd name="T7" fmla="*/ 0 h 207"/>
                  <a:gd name="T8" fmla="*/ 0 w 134"/>
                  <a:gd name="T9" fmla="*/ 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7">
                    <a:moveTo>
                      <a:pt x="0" y="207"/>
                    </a:moveTo>
                    <a:lnTo>
                      <a:pt x="134" y="1"/>
                    </a:lnTo>
                    <a:lnTo>
                      <a:pt x="126" y="1"/>
                    </a:lnTo>
                    <a:lnTo>
                      <a:pt x="117" y="0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8" name="Freeform 68">
                <a:extLst>
                  <a:ext uri="{FF2B5EF4-FFF2-40B4-BE49-F238E27FC236}">
                    <a16:creationId xmlns:a16="http://schemas.microsoft.com/office/drawing/2014/main" id="{1F549B2F-794E-4C37-BBC5-984F3C480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3075"/>
                <a:ext cx="19" cy="30"/>
              </a:xfrm>
              <a:custGeom>
                <a:avLst/>
                <a:gdLst>
                  <a:gd name="T0" fmla="*/ 3 w 133"/>
                  <a:gd name="T1" fmla="*/ 0 h 208"/>
                  <a:gd name="T2" fmla="*/ 0 w 133"/>
                  <a:gd name="T3" fmla="*/ 4 h 208"/>
                  <a:gd name="T4" fmla="*/ 0 w 133"/>
                  <a:gd name="T5" fmla="*/ 4 h 208"/>
                  <a:gd name="T6" fmla="*/ 0 w 133"/>
                  <a:gd name="T7" fmla="*/ 4 h 208"/>
                  <a:gd name="T8" fmla="*/ 3 w 133"/>
                  <a:gd name="T9" fmla="*/ 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3" h="208">
                    <a:moveTo>
                      <a:pt x="133" y="0"/>
                    </a:moveTo>
                    <a:lnTo>
                      <a:pt x="0" y="205"/>
                    </a:lnTo>
                    <a:lnTo>
                      <a:pt x="9" y="206"/>
                    </a:lnTo>
                    <a:lnTo>
                      <a:pt x="17" y="20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99" name="Freeform 69">
                <a:extLst>
                  <a:ext uri="{FF2B5EF4-FFF2-40B4-BE49-F238E27FC236}">
                    <a16:creationId xmlns:a16="http://schemas.microsoft.com/office/drawing/2014/main" id="{2E1A961C-F8DA-4182-BCD4-EAC89B470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7" cy="30"/>
              </a:xfrm>
              <a:custGeom>
                <a:avLst/>
                <a:gdLst>
                  <a:gd name="T0" fmla="*/ 0 w 117"/>
                  <a:gd name="T1" fmla="*/ 4 h 208"/>
                  <a:gd name="T2" fmla="*/ 2 w 117"/>
                  <a:gd name="T3" fmla="*/ 0 h 208"/>
                  <a:gd name="T4" fmla="*/ 2 w 117"/>
                  <a:gd name="T5" fmla="*/ 0 h 208"/>
                  <a:gd name="T6" fmla="*/ 2 w 117"/>
                  <a:gd name="T7" fmla="*/ 0 h 208"/>
                  <a:gd name="T8" fmla="*/ 0 w 117"/>
                  <a:gd name="T9" fmla="*/ 4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208">
                    <a:moveTo>
                      <a:pt x="0" y="208"/>
                    </a:moveTo>
                    <a:lnTo>
                      <a:pt x="117" y="1"/>
                    </a:lnTo>
                    <a:lnTo>
                      <a:pt x="110" y="0"/>
                    </a:lnTo>
                    <a:lnTo>
                      <a:pt x="102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0" name="Freeform 70">
                <a:extLst>
                  <a:ext uri="{FF2B5EF4-FFF2-40B4-BE49-F238E27FC236}">
                    <a16:creationId xmlns:a16="http://schemas.microsoft.com/office/drawing/2014/main" id="{6321215A-3CAA-47A0-86BB-5C94BD585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3075"/>
                <a:ext cx="16" cy="30"/>
              </a:xfrm>
              <a:custGeom>
                <a:avLst/>
                <a:gdLst>
                  <a:gd name="T0" fmla="*/ 2 w 116"/>
                  <a:gd name="T1" fmla="*/ 0 h 209"/>
                  <a:gd name="T2" fmla="*/ 0 w 116"/>
                  <a:gd name="T3" fmla="*/ 4 h 209"/>
                  <a:gd name="T4" fmla="*/ 0 w 116"/>
                  <a:gd name="T5" fmla="*/ 4 h 209"/>
                  <a:gd name="T6" fmla="*/ 0 w 116"/>
                  <a:gd name="T7" fmla="*/ 4 h 209"/>
                  <a:gd name="T8" fmla="*/ 2 w 116"/>
                  <a:gd name="T9" fmla="*/ 0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209">
                    <a:moveTo>
                      <a:pt x="116" y="0"/>
                    </a:moveTo>
                    <a:lnTo>
                      <a:pt x="0" y="208"/>
                    </a:lnTo>
                    <a:lnTo>
                      <a:pt x="8" y="208"/>
                    </a:lnTo>
                    <a:lnTo>
                      <a:pt x="16" y="209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1" name="Freeform 71">
                <a:extLst>
                  <a:ext uri="{FF2B5EF4-FFF2-40B4-BE49-F238E27FC236}">
                    <a16:creationId xmlns:a16="http://schemas.microsoft.com/office/drawing/2014/main" id="{6D0838FC-7DA3-4865-9A4A-48BDE7CEE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5" cy="30"/>
              </a:xfrm>
              <a:custGeom>
                <a:avLst/>
                <a:gdLst>
                  <a:gd name="T0" fmla="*/ 0 w 102"/>
                  <a:gd name="T1" fmla="*/ 4 h 210"/>
                  <a:gd name="T2" fmla="*/ 2 w 102"/>
                  <a:gd name="T3" fmla="*/ 0 h 210"/>
                  <a:gd name="T4" fmla="*/ 2 w 102"/>
                  <a:gd name="T5" fmla="*/ 0 h 210"/>
                  <a:gd name="T6" fmla="*/ 2 w 102"/>
                  <a:gd name="T7" fmla="*/ 0 h 210"/>
                  <a:gd name="T8" fmla="*/ 0 w 102"/>
                  <a:gd name="T9" fmla="*/ 4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10">
                    <a:moveTo>
                      <a:pt x="0" y="210"/>
                    </a:moveTo>
                    <a:lnTo>
                      <a:pt x="102" y="2"/>
                    </a:lnTo>
                    <a:lnTo>
                      <a:pt x="93" y="0"/>
                    </a:lnTo>
                    <a:lnTo>
                      <a:pt x="85" y="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2" name="Freeform 72">
                <a:extLst>
                  <a:ext uri="{FF2B5EF4-FFF2-40B4-BE49-F238E27FC236}">
                    <a16:creationId xmlns:a16="http://schemas.microsoft.com/office/drawing/2014/main" id="{03E0F883-1BE1-44BA-8BD9-598DE8AA1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3075"/>
                <a:ext cx="14" cy="30"/>
              </a:xfrm>
              <a:custGeom>
                <a:avLst/>
                <a:gdLst>
                  <a:gd name="T0" fmla="*/ 2 w 100"/>
                  <a:gd name="T1" fmla="*/ 0 h 210"/>
                  <a:gd name="T2" fmla="*/ 0 w 100"/>
                  <a:gd name="T3" fmla="*/ 4 h 210"/>
                  <a:gd name="T4" fmla="*/ 0 w 100"/>
                  <a:gd name="T5" fmla="*/ 4 h 210"/>
                  <a:gd name="T6" fmla="*/ 0 w 100"/>
                  <a:gd name="T7" fmla="*/ 4 h 210"/>
                  <a:gd name="T8" fmla="*/ 2 w 100"/>
                  <a:gd name="T9" fmla="*/ 0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" h="210">
                    <a:moveTo>
                      <a:pt x="100" y="0"/>
                    </a:moveTo>
                    <a:lnTo>
                      <a:pt x="0" y="209"/>
                    </a:lnTo>
                    <a:lnTo>
                      <a:pt x="8" y="209"/>
                    </a:lnTo>
                    <a:lnTo>
                      <a:pt x="15" y="21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3" name="Freeform 73">
                <a:extLst>
                  <a:ext uri="{FF2B5EF4-FFF2-40B4-BE49-F238E27FC236}">
                    <a16:creationId xmlns:a16="http://schemas.microsoft.com/office/drawing/2014/main" id="{302F3DB2-64E9-4376-916E-2B74CC6F3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2" cy="30"/>
              </a:xfrm>
              <a:custGeom>
                <a:avLst/>
                <a:gdLst>
                  <a:gd name="T0" fmla="*/ 0 w 85"/>
                  <a:gd name="T1" fmla="*/ 4 h 211"/>
                  <a:gd name="T2" fmla="*/ 2 w 85"/>
                  <a:gd name="T3" fmla="*/ 0 h 211"/>
                  <a:gd name="T4" fmla="*/ 2 w 85"/>
                  <a:gd name="T5" fmla="*/ 0 h 211"/>
                  <a:gd name="T6" fmla="*/ 1 w 85"/>
                  <a:gd name="T7" fmla="*/ 0 h 211"/>
                  <a:gd name="T8" fmla="*/ 0 w 85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0" y="211"/>
                    </a:moveTo>
                    <a:lnTo>
                      <a:pt x="85" y="1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4" name="Freeform 74">
                <a:extLst>
                  <a:ext uri="{FF2B5EF4-FFF2-40B4-BE49-F238E27FC236}">
                    <a16:creationId xmlns:a16="http://schemas.microsoft.com/office/drawing/2014/main" id="{1F188866-0803-4137-947E-A636F75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3075"/>
                <a:ext cx="12" cy="30"/>
              </a:xfrm>
              <a:custGeom>
                <a:avLst/>
                <a:gdLst>
                  <a:gd name="T0" fmla="*/ 2 w 85"/>
                  <a:gd name="T1" fmla="*/ 0 h 211"/>
                  <a:gd name="T2" fmla="*/ 0 w 85"/>
                  <a:gd name="T3" fmla="*/ 4 h 211"/>
                  <a:gd name="T4" fmla="*/ 0 w 85"/>
                  <a:gd name="T5" fmla="*/ 4 h 211"/>
                  <a:gd name="T6" fmla="*/ 0 w 85"/>
                  <a:gd name="T7" fmla="*/ 4 h 211"/>
                  <a:gd name="T8" fmla="*/ 2 w 85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85" y="0"/>
                    </a:moveTo>
                    <a:lnTo>
                      <a:pt x="0" y="210"/>
                    </a:lnTo>
                    <a:lnTo>
                      <a:pt x="8" y="210"/>
                    </a:lnTo>
                    <a:lnTo>
                      <a:pt x="15" y="21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5" name="Freeform 75">
                <a:extLst>
                  <a:ext uri="{FF2B5EF4-FFF2-40B4-BE49-F238E27FC236}">
                    <a16:creationId xmlns:a16="http://schemas.microsoft.com/office/drawing/2014/main" id="{1A962C8A-32BC-4F6C-BF84-1E4503CFC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10" cy="30"/>
              </a:xfrm>
              <a:custGeom>
                <a:avLst/>
                <a:gdLst>
                  <a:gd name="T0" fmla="*/ 0 w 70"/>
                  <a:gd name="T1" fmla="*/ 4 h 212"/>
                  <a:gd name="T2" fmla="*/ 1 w 70"/>
                  <a:gd name="T3" fmla="*/ 0 h 212"/>
                  <a:gd name="T4" fmla="*/ 1 w 70"/>
                  <a:gd name="T5" fmla="*/ 0 h 212"/>
                  <a:gd name="T6" fmla="*/ 1 w 70"/>
                  <a:gd name="T7" fmla="*/ 0 h 212"/>
                  <a:gd name="T8" fmla="*/ 0 w 70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2">
                    <a:moveTo>
                      <a:pt x="0" y="212"/>
                    </a:moveTo>
                    <a:lnTo>
                      <a:pt x="70" y="1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0" y="212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6" name="Freeform 76">
                <a:extLst>
                  <a:ext uri="{FF2B5EF4-FFF2-40B4-BE49-F238E27FC236}">
                    <a16:creationId xmlns:a16="http://schemas.microsoft.com/office/drawing/2014/main" id="{334BF00B-00AB-448C-A8DF-F0B4C2608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3075"/>
                <a:ext cx="10" cy="30"/>
              </a:xfrm>
              <a:custGeom>
                <a:avLst/>
                <a:gdLst>
                  <a:gd name="T0" fmla="*/ 1 w 70"/>
                  <a:gd name="T1" fmla="*/ 0 h 211"/>
                  <a:gd name="T2" fmla="*/ 0 w 70"/>
                  <a:gd name="T3" fmla="*/ 4 h 211"/>
                  <a:gd name="T4" fmla="*/ 0 w 70"/>
                  <a:gd name="T5" fmla="*/ 4 h 211"/>
                  <a:gd name="T6" fmla="*/ 0 w 70"/>
                  <a:gd name="T7" fmla="*/ 4 h 211"/>
                  <a:gd name="T8" fmla="*/ 1 w 70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1">
                    <a:moveTo>
                      <a:pt x="70" y="0"/>
                    </a:moveTo>
                    <a:lnTo>
                      <a:pt x="0" y="211"/>
                    </a:lnTo>
                    <a:lnTo>
                      <a:pt x="7" y="211"/>
                    </a:lnTo>
                    <a:lnTo>
                      <a:pt x="15" y="211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7" name="Freeform 77">
                <a:extLst>
                  <a:ext uri="{FF2B5EF4-FFF2-40B4-BE49-F238E27FC236}">
                    <a16:creationId xmlns:a16="http://schemas.microsoft.com/office/drawing/2014/main" id="{657FDD5B-6FC5-493E-8C8E-8A0BC2016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8" cy="30"/>
              </a:xfrm>
              <a:custGeom>
                <a:avLst/>
                <a:gdLst>
                  <a:gd name="T0" fmla="*/ 0 w 56"/>
                  <a:gd name="T1" fmla="*/ 4 h 212"/>
                  <a:gd name="T2" fmla="*/ 1 w 56"/>
                  <a:gd name="T3" fmla="*/ 0 h 212"/>
                  <a:gd name="T4" fmla="*/ 1 w 56"/>
                  <a:gd name="T5" fmla="*/ 0 h 212"/>
                  <a:gd name="T6" fmla="*/ 1 w 56"/>
                  <a:gd name="T7" fmla="*/ 0 h 212"/>
                  <a:gd name="T8" fmla="*/ 0 w 56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12">
                    <a:moveTo>
                      <a:pt x="0" y="212"/>
                    </a:moveTo>
                    <a:lnTo>
                      <a:pt x="56" y="0"/>
                    </a:lnTo>
                    <a:lnTo>
                      <a:pt x="49" y="0"/>
                    </a:lnTo>
                    <a:lnTo>
                      <a:pt x="42" y="0"/>
                    </a:lnTo>
                    <a:lnTo>
                      <a:pt x="0" y="212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8" name="Freeform 78">
                <a:extLst>
                  <a:ext uri="{FF2B5EF4-FFF2-40B4-BE49-F238E27FC236}">
                    <a16:creationId xmlns:a16="http://schemas.microsoft.com/office/drawing/2014/main" id="{10E6D8F2-1FD3-4C65-B20D-AA8E802A3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3075"/>
                <a:ext cx="8" cy="30"/>
              </a:xfrm>
              <a:custGeom>
                <a:avLst/>
                <a:gdLst>
                  <a:gd name="T0" fmla="*/ 1 w 55"/>
                  <a:gd name="T1" fmla="*/ 0 h 212"/>
                  <a:gd name="T2" fmla="*/ 0 w 55"/>
                  <a:gd name="T3" fmla="*/ 4 h 212"/>
                  <a:gd name="T4" fmla="*/ 0 w 55"/>
                  <a:gd name="T5" fmla="*/ 4 h 212"/>
                  <a:gd name="T6" fmla="*/ 0 w 55"/>
                  <a:gd name="T7" fmla="*/ 4 h 212"/>
                  <a:gd name="T8" fmla="*/ 1 w 55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212">
                    <a:moveTo>
                      <a:pt x="55" y="0"/>
                    </a:moveTo>
                    <a:lnTo>
                      <a:pt x="0" y="211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09" name="Freeform 79">
                <a:extLst>
                  <a:ext uri="{FF2B5EF4-FFF2-40B4-BE49-F238E27FC236}">
                    <a16:creationId xmlns:a16="http://schemas.microsoft.com/office/drawing/2014/main" id="{CCFF5E05-CF13-4B58-8D5F-C4021F350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6" cy="30"/>
              </a:xfrm>
              <a:custGeom>
                <a:avLst/>
                <a:gdLst>
                  <a:gd name="T0" fmla="*/ 0 w 42"/>
                  <a:gd name="T1" fmla="*/ 4 h 213"/>
                  <a:gd name="T2" fmla="*/ 1 w 42"/>
                  <a:gd name="T3" fmla="*/ 0 h 213"/>
                  <a:gd name="T4" fmla="*/ 1 w 42"/>
                  <a:gd name="T5" fmla="*/ 0 h 213"/>
                  <a:gd name="T6" fmla="*/ 1 w 42"/>
                  <a:gd name="T7" fmla="*/ 0 h 213"/>
                  <a:gd name="T8" fmla="*/ 0 w 42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13">
                    <a:moveTo>
                      <a:pt x="0" y="213"/>
                    </a:moveTo>
                    <a:lnTo>
                      <a:pt x="42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0" name="Freeform 80">
                <a:extLst>
                  <a:ext uri="{FF2B5EF4-FFF2-40B4-BE49-F238E27FC236}">
                    <a16:creationId xmlns:a16="http://schemas.microsoft.com/office/drawing/2014/main" id="{7A1ABE8D-6D5A-47B6-94D4-B9495CF60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3075"/>
                <a:ext cx="6" cy="30"/>
              </a:xfrm>
              <a:custGeom>
                <a:avLst/>
                <a:gdLst>
                  <a:gd name="T0" fmla="*/ 1 w 41"/>
                  <a:gd name="T1" fmla="*/ 0 h 212"/>
                  <a:gd name="T2" fmla="*/ 0 w 41"/>
                  <a:gd name="T3" fmla="*/ 4 h 212"/>
                  <a:gd name="T4" fmla="*/ 0 w 41"/>
                  <a:gd name="T5" fmla="*/ 4 h 212"/>
                  <a:gd name="T6" fmla="*/ 0 w 41"/>
                  <a:gd name="T7" fmla="*/ 4 h 212"/>
                  <a:gd name="T8" fmla="*/ 1 w 41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212">
                    <a:moveTo>
                      <a:pt x="41" y="0"/>
                    </a:moveTo>
                    <a:lnTo>
                      <a:pt x="0" y="212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1" name="Freeform 81">
                <a:extLst>
                  <a:ext uri="{FF2B5EF4-FFF2-40B4-BE49-F238E27FC236}">
                    <a16:creationId xmlns:a16="http://schemas.microsoft.com/office/drawing/2014/main" id="{F5800F03-994C-4879-9145-3D320BED8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4" cy="30"/>
              </a:xfrm>
              <a:custGeom>
                <a:avLst/>
                <a:gdLst>
                  <a:gd name="T0" fmla="*/ 0 w 28"/>
                  <a:gd name="T1" fmla="*/ 4 h 213"/>
                  <a:gd name="T2" fmla="*/ 1 w 28"/>
                  <a:gd name="T3" fmla="*/ 0 h 213"/>
                  <a:gd name="T4" fmla="*/ 0 w 28"/>
                  <a:gd name="T5" fmla="*/ 0 h 213"/>
                  <a:gd name="T6" fmla="*/ 0 w 28"/>
                  <a:gd name="T7" fmla="*/ 0 h 213"/>
                  <a:gd name="T8" fmla="*/ 0 w 28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13">
                    <a:moveTo>
                      <a:pt x="0" y="213"/>
                    </a:moveTo>
                    <a:lnTo>
                      <a:pt x="28" y="0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2" name="Freeform 82">
                <a:extLst>
                  <a:ext uri="{FF2B5EF4-FFF2-40B4-BE49-F238E27FC236}">
                    <a16:creationId xmlns:a16="http://schemas.microsoft.com/office/drawing/2014/main" id="{A193A36F-ABE7-45EB-89B3-2B2EFBDEF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3075"/>
                <a:ext cx="4" cy="30"/>
              </a:xfrm>
              <a:custGeom>
                <a:avLst/>
                <a:gdLst>
                  <a:gd name="T0" fmla="*/ 1 w 27"/>
                  <a:gd name="T1" fmla="*/ 0 h 212"/>
                  <a:gd name="T2" fmla="*/ 0 w 27"/>
                  <a:gd name="T3" fmla="*/ 4 h 212"/>
                  <a:gd name="T4" fmla="*/ 0 w 27"/>
                  <a:gd name="T5" fmla="*/ 4 h 212"/>
                  <a:gd name="T6" fmla="*/ 0 w 27"/>
                  <a:gd name="T7" fmla="*/ 4 h 212"/>
                  <a:gd name="T8" fmla="*/ 1 w 27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2">
                    <a:moveTo>
                      <a:pt x="27" y="0"/>
                    </a:moveTo>
                    <a:lnTo>
                      <a:pt x="0" y="212"/>
                    </a:lnTo>
                    <a:lnTo>
                      <a:pt x="7" y="212"/>
                    </a:lnTo>
                    <a:lnTo>
                      <a:pt x="14" y="21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3" name="Freeform 83">
                <a:extLst>
                  <a:ext uri="{FF2B5EF4-FFF2-40B4-BE49-F238E27FC236}">
                    <a16:creationId xmlns:a16="http://schemas.microsoft.com/office/drawing/2014/main" id="{6504D8E5-F848-4EE6-BBA1-48616A9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45"/>
                <a:ext cx="2" cy="30"/>
              </a:xfrm>
              <a:custGeom>
                <a:avLst/>
                <a:gdLst>
                  <a:gd name="T0" fmla="*/ 0 w 14"/>
                  <a:gd name="T1" fmla="*/ 4 h 213"/>
                  <a:gd name="T2" fmla="*/ 0 w 14"/>
                  <a:gd name="T3" fmla="*/ 0 h 213"/>
                  <a:gd name="T4" fmla="*/ 0 w 14"/>
                  <a:gd name="T5" fmla="*/ 0 h 213"/>
                  <a:gd name="T6" fmla="*/ 0 w 14"/>
                  <a:gd name="T7" fmla="*/ 0 h 213"/>
                  <a:gd name="T8" fmla="*/ 0 w 14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13">
                    <a:moveTo>
                      <a:pt x="0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4" name="Freeform 84">
                <a:extLst>
                  <a:ext uri="{FF2B5EF4-FFF2-40B4-BE49-F238E27FC236}">
                    <a16:creationId xmlns:a16="http://schemas.microsoft.com/office/drawing/2014/main" id="{D21686BA-69C3-4F1B-97A8-B373FAB11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3075"/>
                <a:ext cx="2" cy="30"/>
              </a:xfrm>
              <a:custGeom>
                <a:avLst/>
                <a:gdLst>
                  <a:gd name="T0" fmla="*/ 0 w 13"/>
                  <a:gd name="T1" fmla="*/ 0 h 213"/>
                  <a:gd name="T2" fmla="*/ 0 w 13"/>
                  <a:gd name="T3" fmla="*/ 4 h 213"/>
                  <a:gd name="T4" fmla="*/ 0 w 13"/>
                  <a:gd name="T5" fmla="*/ 4 h 213"/>
                  <a:gd name="T6" fmla="*/ 0 w 13"/>
                  <a:gd name="T7" fmla="*/ 4 h 213"/>
                  <a:gd name="T8" fmla="*/ 0 w 13"/>
                  <a:gd name="T9" fmla="*/ 0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13">
                    <a:moveTo>
                      <a:pt x="13" y="0"/>
                    </a:moveTo>
                    <a:lnTo>
                      <a:pt x="0" y="212"/>
                    </a:lnTo>
                    <a:lnTo>
                      <a:pt x="6" y="213"/>
                    </a:lnTo>
                    <a:lnTo>
                      <a:pt x="13" y="21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5" name="Freeform 85">
                <a:extLst>
                  <a:ext uri="{FF2B5EF4-FFF2-40B4-BE49-F238E27FC236}">
                    <a16:creationId xmlns:a16="http://schemas.microsoft.com/office/drawing/2014/main" id="{14C1D7FF-CEC2-42B5-9A48-0FE61476D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3045"/>
                <a:ext cx="2" cy="30"/>
              </a:xfrm>
              <a:custGeom>
                <a:avLst/>
                <a:gdLst>
                  <a:gd name="T0" fmla="*/ 0 w 13"/>
                  <a:gd name="T1" fmla="*/ 4 h 213"/>
                  <a:gd name="T2" fmla="*/ 0 w 13"/>
                  <a:gd name="T3" fmla="*/ 0 h 213"/>
                  <a:gd name="T4" fmla="*/ 0 w 13"/>
                  <a:gd name="T5" fmla="*/ 0 h 213"/>
                  <a:gd name="T6" fmla="*/ 0 w 13"/>
                  <a:gd name="T7" fmla="*/ 0 h 213"/>
                  <a:gd name="T8" fmla="*/ 0 w 13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13">
                    <a:moveTo>
                      <a:pt x="13" y="213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13" y="213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6" name="Freeform 86">
                <a:extLst>
                  <a:ext uri="{FF2B5EF4-FFF2-40B4-BE49-F238E27FC236}">
                    <a16:creationId xmlns:a16="http://schemas.microsoft.com/office/drawing/2014/main" id="{1347AEB0-DED5-4DF9-BABE-63EFE0897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" cy="30"/>
              </a:xfrm>
              <a:custGeom>
                <a:avLst/>
                <a:gdLst>
                  <a:gd name="T0" fmla="*/ 0 w 14"/>
                  <a:gd name="T1" fmla="*/ 0 h 213"/>
                  <a:gd name="T2" fmla="*/ 0 w 14"/>
                  <a:gd name="T3" fmla="*/ 4 h 213"/>
                  <a:gd name="T4" fmla="*/ 0 w 14"/>
                  <a:gd name="T5" fmla="*/ 4 h 213"/>
                  <a:gd name="T6" fmla="*/ 0 w 14"/>
                  <a:gd name="T7" fmla="*/ 4 h 213"/>
                  <a:gd name="T8" fmla="*/ 0 w 14"/>
                  <a:gd name="T9" fmla="*/ 0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13">
                    <a:moveTo>
                      <a:pt x="0" y="0"/>
                    </a:moveTo>
                    <a:lnTo>
                      <a:pt x="0" y="213"/>
                    </a:lnTo>
                    <a:lnTo>
                      <a:pt x="7" y="213"/>
                    </a:lnTo>
                    <a:lnTo>
                      <a:pt x="14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7" name="Freeform 87">
                <a:extLst>
                  <a:ext uri="{FF2B5EF4-FFF2-40B4-BE49-F238E27FC236}">
                    <a16:creationId xmlns:a16="http://schemas.microsoft.com/office/drawing/2014/main" id="{C65197D6-F5B1-4D4E-8242-003267203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3045"/>
                <a:ext cx="4" cy="30"/>
              </a:xfrm>
              <a:custGeom>
                <a:avLst/>
                <a:gdLst>
                  <a:gd name="T0" fmla="*/ 1 w 27"/>
                  <a:gd name="T1" fmla="*/ 4 h 213"/>
                  <a:gd name="T2" fmla="*/ 0 w 27"/>
                  <a:gd name="T3" fmla="*/ 0 h 213"/>
                  <a:gd name="T4" fmla="*/ 0 w 27"/>
                  <a:gd name="T5" fmla="*/ 0 h 213"/>
                  <a:gd name="T6" fmla="*/ 0 w 27"/>
                  <a:gd name="T7" fmla="*/ 0 h 213"/>
                  <a:gd name="T8" fmla="*/ 1 w 27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3">
                    <a:moveTo>
                      <a:pt x="27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27" y="213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8" name="Freeform 88">
                <a:extLst>
                  <a:ext uri="{FF2B5EF4-FFF2-40B4-BE49-F238E27FC236}">
                    <a16:creationId xmlns:a16="http://schemas.microsoft.com/office/drawing/2014/main" id="{5CCCFAB7-1EF5-4A8E-BA74-25CFB926B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" cy="30"/>
              </a:xfrm>
              <a:custGeom>
                <a:avLst/>
                <a:gdLst>
                  <a:gd name="T0" fmla="*/ 0 w 28"/>
                  <a:gd name="T1" fmla="*/ 0 h 212"/>
                  <a:gd name="T2" fmla="*/ 0 w 28"/>
                  <a:gd name="T3" fmla="*/ 4 h 212"/>
                  <a:gd name="T4" fmla="*/ 0 w 28"/>
                  <a:gd name="T5" fmla="*/ 4 h 212"/>
                  <a:gd name="T6" fmla="*/ 1 w 28"/>
                  <a:gd name="T7" fmla="*/ 4 h 212"/>
                  <a:gd name="T8" fmla="*/ 0 w 28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212">
                    <a:moveTo>
                      <a:pt x="0" y="0"/>
                    </a:moveTo>
                    <a:lnTo>
                      <a:pt x="14" y="212"/>
                    </a:lnTo>
                    <a:lnTo>
                      <a:pt x="21" y="212"/>
                    </a:lnTo>
                    <a:lnTo>
                      <a:pt x="28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19" name="Freeform 89">
                <a:extLst>
                  <a:ext uri="{FF2B5EF4-FFF2-40B4-BE49-F238E27FC236}">
                    <a16:creationId xmlns:a16="http://schemas.microsoft.com/office/drawing/2014/main" id="{71286E16-BEC8-4720-B4DB-0E379F80B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3045"/>
                <a:ext cx="6" cy="30"/>
              </a:xfrm>
              <a:custGeom>
                <a:avLst/>
                <a:gdLst>
                  <a:gd name="T0" fmla="*/ 1 w 41"/>
                  <a:gd name="T1" fmla="*/ 4 h 213"/>
                  <a:gd name="T2" fmla="*/ 0 w 41"/>
                  <a:gd name="T3" fmla="*/ 0 h 213"/>
                  <a:gd name="T4" fmla="*/ 0 w 41"/>
                  <a:gd name="T5" fmla="*/ 0 h 213"/>
                  <a:gd name="T6" fmla="*/ 0 w 41"/>
                  <a:gd name="T7" fmla="*/ 0 h 213"/>
                  <a:gd name="T8" fmla="*/ 1 w 41"/>
                  <a:gd name="T9" fmla="*/ 4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213">
                    <a:moveTo>
                      <a:pt x="41" y="213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41" y="213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0" name="Freeform 90">
                <a:extLst>
                  <a:ext uri="{FF2B5EF4-FFF2-40B4-BE49-F238E27FC236}">
                    <a16:creationId xmlns:a16="http://schemas.microsoft.com/office/drawing/2014/main" id="{2C914692-D322-47A8-84DE-CE585B912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" cy="30"/>
              </a:xfrm>
              <a:custGeom>
                <a:avLst/>
                <a:gdLst>
                  <a:gd name="T0" fmla="*/ 0 w 42"/>
                  <a:gd name="T1" fmla="*/ 0 h 212"/>
                  <a:gd name="T2" fmla="*/ 1 w 42"/>
                  <a:gd name="T3" fmla="*/ 4 h 212"/>
                  <a:gd name="T4" fmla="*/ 1 w 42"/>
                  <a:gd name="T5" fmla="*/ 4 h 212"/>
                  <a:gd name="T6" fmla="*/ 1 w 42"/>
                  <a:gd name="T7" fmla="*/ 4 h 212"/>
                  <a:gd name="T8" fmla="*/ 0 w 42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12">
                    <a:moveTo>
                      <a:pt x="0" y="0"/>
                    </a:moveTo>
                    <a:lnTo>
                      <a:pt x="28" y="212"/>
                    </a:lnTo>
                    <a:lnTo>
                      <a:pt x="35" y="212"/>
                    </a:lnTo>
                    <a:lnTo>
                      <a:pt x="42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1" name="Freeform 91">
                <a:extLst>
                  <a:ext uri="{FF2B5EF4-FFF2-40B4-BE49-F238E27FC236}">
                    <a16:creationId xmlns:a16="http://schemas.microsoft.com/office/drawing/2014/main" id="{2C81EA4B-3CE4-42F2-AA82-81B44438A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3045"/>
                <a:ext cx="8" cy="30"/>
              </a:xfrm>
              <a:custGeom>
                <a:avLst/>
                <a:gdLst>
                  <a:gd name="T0" fmla="*/ 1 w 55"/>
                  <a:gd name="T1" fmla="*/ 4 h 212"/>
                  <a:gd name="T2" fmla="*/ 0 w 55"/>
                  <a:gd name="T3" fmla="*/ 0 h 212"/>
                  <a:gd name="T4" fmla="*/ 0 w 55"/>
                  <a:gd name="T5" fmla="*/ 0 h 212"/>
                  <a:gd name="T6" fmla="*/ 0 w 55"/>
                  <a:gd name="T7" fmla="*/ 0 h 212"/>
                  <a:gd name="T8" fmla="*/ 1 w 55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212">
                    <a:moveTo>
                      <a:pt x="55" y="212"/>
                    </a:move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55" y="212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2" name="Freeform 92">
                <a:extLst>
                  <a:ext uri="{FF2B5EF4-FFF2-40B4-BE49-F238E27FC236}">
                    <a16:creationId xmlns:a16="http://schemas.microsoft.com/office/drawing/2014/main" id="{EA4A2255-2AD0-4048-8D37-601227F3E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8" cy="30"/>
              </a:xfrm>
              <a:custGeom>
                <a:avLst/>
                <a:gdLst>
                  <a:gd name="T0" fmla="*/ 0 w 56"/>
                  <a:gd name="T1" fmla="*/ 0 h 212"/>
                  <a:gd name="T2" fmla="*/ 1 w 56"/>
                  <a:gd name="T3" fmla="*/ 4 h 212"/>
                  <a:gd name="T4" fmla="*/ 1 w 56"/>
                  <a:gd name="T5" fmla="*/ 4 h 212"/>
                  <a:gd name="T6" fmla="*/ 1 w 56"/>
                  <a:gd name="T7" fmla="*/ 4 h 212"/>
                  <a:gd name="T8" fmla="*/ 0 w 56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212">
                    <a:moveTo>
                      <a:pt x="0" y="0"/>
                    </a:moveTo>
                    <a:lnTo>
                      <a:pt x="42" y="212"/>
                    </a:lnTo>
                    <a:lnTo>
                      <a:pt x="49" y="212"/>
                    </a:lnTo>
                    <a:lnTo>
                      <a:pt x="56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3" name="Freeform 93">
                <a:extLst>
                  <a:ext uri="{FF2B5EF4-FFF2-40B4-BE49-F238E27FC236}">
                    <a16:creationId xmlns:a16="http://schemas.microsoft.com/office/drawing/2014/main" id="{70B16937-7776-4158-A55D-18B84AEED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3045"/>
                <a:ext cx="10" cy="30"/>
              </a:xfrm>
              <a:custGeom>
                <a:avLst/>
                <a:gdLst>
                  <a:gd name="T0" fmla="*/ 1 w 70"/>
                  <a:gd name="T1" fmla="*/ 4 h 212"/>
                  <a:gd name="T2" fmla="*/ 0 w 70"/>
                  <a:gd name="T3" fmla="*/ 0 h 212"/>
                  <a:gd name="T4" fmla="*/ 0 w 70"/>
                  <a:gd name="T5" fmla="*/ 0 h 212"/>
                  <a:gd name="T6" fmla="*/ 0 w 70"/>
                  <a:gd name="T7" fmla="*/ 0 h 212"/>
                  <a:gd name="T8" fmla="*/ 1 w 70"/>
                  <a:gd name="T9" fmla="*/ 4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2">
                    <a:moveTo>
                      <a:pt x="70" y="212"/>
                    </a:moveTo>
                    <a:lnTo>
                      <a:pt x="15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70" y="212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4" name="Freeform 94">
                <a:extLst>
                  <a:ext uri="{FF2B5EF4-FFF2-40B4-BE49-F238E27FC236}">
                    <a16:creationId xmlns:a16="http://schemas.microsoft.com/office/drawing/2014/main" id="{A5E2CA39-EC20-47DC-89EE-0B3ABC47F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0" cy="30"/>
              </a:xfrm>
              <a:custGeom>
                <a:avLst/>
                <a:gdLst>
                  <a:gd name="T0" fmla="*/ 0 w 70"/>
                  <a:gd name="T1" fmla="*/ 0 h 211"/>
                  <a:gd name="T2" fmla="*/ 1 w 70"/>
                  <a:gd name="T3" fmla="*/ 4 h 211"/>
                  <a:gd name="T4" fmla="*/ 1 w 70"/>
                  <a:gd name="T5" fmla="*/ 4 h 211"/>
                  <a:gd name="T6" fmla="*/ 1 w 70"/>
                  <a:gd name="T7" fmla="*/ 4 h 211"/>
                  <a:gd name="T8" fmla="*/ 0 w 70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211">
                    <a:moveTo>
                      <a:pt x="0" y="0"/>
                    </a:moveTo>
                    <a:lnTo>
                      <a:pt x="56" y="211"/>
                    </a:lnTo>
                    <a:lnTo>
                      <a:pt x="63" y="211"/>
                    </a:lnTo>
                    <a:lnTo>
                      <a:pt x="7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5" name="Freeform 95">
                <a:extLst>
                  <a:ext uri="{FF2B5EF4-FFF2-40B4-BE49-F238E27FC236}">
                    <a16:creationId xmlns:a16="http://schemas.microsoft.com/office/drawing/2014/main" id="{B791DB77-7CEA-4B96-B0C5-12ACA67A8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3045"/>
                <a:ext cx="12" cy="30"/>
              </a:xfrm>
              <a:custGeom>
                <a:avLst/>
                <a:gdLst>
                  <a:gd name="T0" fmla="*/ 2 w 85"/>
                  <a:gd name="T1" fmla="*/ 4 h 211"/>
                  <a:gd name="T2" fmla="*/ 0 w 85"/>
                  <a:gd name="T3" fmla="*/ 0 h 211"/>
                  <a:gd name="T4" fmla="*/ 0 w 85"/>
                  <a:gd name="T5" fmla="*/ 0 h 211"/>
                  <a:gd name="T6" fmla="*/ 0 w 85"/>
                  <a:gd name="T7" fmla="*/ 0 h 211"/>
                  <a:gd name="T8" fmla="*/ 2 w 85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85" y="211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5" y="211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6" name="Freeform 96">
                <a:extLst>
                  <a:ext uri="{FF2B5EF4-FFF2-40B4-BE49-F238E27FC236}">
                    <a16:creationId xmlns:a16="http://schemas.microsoft.com/office/drawing/2014/main" id="{0D2FFF46-FEED-406B-9404-F29B829FF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2" cy="30"/>
              </a:xfrm>
              <a:custGeom>
                <a:avLst/>
                <a:gdLst>
                  <a:gd name="T0" fmla="*/ 0 w 85"/>
                  <a:gd name="T1" fmla="*/ 0 h 211"/>
                  <a:gd name="T2" fmla="*/ 1 w 85"/>
                  <a:gd name="T3" fmla="*/ 4 h 211"/>
                  <a:gd name="T4" fmla="*/ 2 w 85"/>
                  <a:gd name="T5" fmla="*/ 4 h 211"/>
                  <a:gd name="T6" fmla="*/ 2 w 85"/>
                  <a:gd name="T7" fmla="*/ 4 h 211"/>
                  <a:gd name="T8" fmla="*/ 0 w 85"/>
                  <a:gd name="T9" fmla="*/ 0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211">
                    <a:moveTo>
                      <a:pt x="0" y="0"/>
                    </a:moveTo>
                    <a:lnTo>
                      <a:pt x="70" y="211"/>
                    </a:lnTo>
                    <a:lnTo>
                      <a:pt x="78" y="210"/>
                    </a:lnTo>
                    <a:lnTo>
                      <a:pt x="85" y="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7" name="Freeform 97">
                <a:extLst>
                  <a:ext uri="{FF2B5EF4-FFF2-40B4-BE49-F238E27FC236}">
                    <a16:creationId xmlns:a16="http://schemas.microsoft.com/office/drawing/2014/main" id="{C1565223-382A-48F0-B9D6-AF38DC95B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3045"/>
                <a:ext cx="14" cy="30"/>
              </a:xfrm>
              <a:custGeom>
                <a:avLst/>
                <a:gdLst>
                  <a:gd name="T0" fmla="*/ 2 w 100"/>
                  <a:gd name="T1" fmla="*/ 4 h 211"/>
                  <a:gd name="T2" fmla="*/ 0 w 100"/>
                  <a:gd name="T3" fmla="*/ 0 h 211"/>
                  <a:gd name="T4" fmla="*/ 0 w 100"/>
                  <a:gd name="T5" fmla="*/ 0 h 211"/>
                  <a:gd name="T6" fmla="*/ 0 w 100"/>
                  <a:gd name="T7" fmla="*/ 0 h 211"/>
                  <a:gd name="T8" fmla="*/ 2 w 100"/>
                  <a:gd name="T9" fmla="*/ 4 h 2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" h="211">
                    <a:moveTo>
                      <a:pt x="100" y="211"/>
                    </a:moveTo>
                    <a:lnTo>
                      <a:pt x="15" y="0"/>
                    </a:lnTo>
                    <a:lnTo>
                      <a:pt x="8" y="1"/>
                    </a:lnTo>
                    <a:lnTo>
                      <a:pt x="0" y="3"/>
                    </a:lnTo>
                    <a:lnTo>
                      <a:pt x="100" y="211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8" name="Freeform 98">
                <a:extLst>
                  <a:ext uri="{FF2B5EF4-FFF2-40B4-BE49-F238E27FC236}">
                    <a16:creationId xmlns:a16="http://schemas.microsoft.com/office/drawing/2014/main" id="{8C5182B4-10E0-4D2A-91E1-E98D281E6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5" cy="30"/>
              </a:xfrm>
              <a:custGeom>
                <a:avLst/>
                <a:gdLst>
                  <a:gd name="T0" fmla="*/ 0 w 102"/>
                  <a:gd name="T1" fmla="*/ 0 h 210"/>
                  <a:gd name="T2" fmla="*/ 2 w 102"/>
                  <a:gd name="T3" fmla="*/ 4 h 210"/>
                  <a:gd name="T4" fmla="*/ 2 w 102"/>
                  <a:gd name="T5" fmla="*/ 4 h 210"/>
                  <a:gd name="T6" fmla="*/ 2 w 102"/>
                  <a:gd name="T7" fmla="*/ 4 h 210"/>
                  <a:gd name="T8" fmla="*/ 0 w 102"/>
                  <a:gd name="T9" fmla="*/ 0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210">
                    <a:moveTo>
                      <a:pt x="0" y="0"/>
                    </a:moveTo>
                    <a:lnTo>
                      <a:pt x="85" y="210"/>
                    </a:lnTo>
                    <a:lnTo>
                      <a:pt x="93" y="209"/>
                    </a:lnTo>
                    <a:lnTo>
                      <a:pt x="102" y="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29" name="Freeform 99">
                <a:extLst>
                  <a:ext uri="{FF2B5EF4-FFF2-40B4-BE49-F238E27FC236}">
                    <a16:creationId xmlns:a16="http://schemas.microsoft.com/office/drawing/2014/main" id="{D08D9A7E-751E-4CCB-9DA7-CA055513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" y="3045"/>
                <a:ext cx="16" cy="30"/>
              </a:xfrm>
              <a:custGeom>
                <a:avLst/>
                <a:gdLst>
                  <a:gd name="T0" fmla="*/ 2 w 116"/>
                  <a:gd name="T1" fmla="*/ 4 h 208"/>
                  <a:gd name="T2" fmla="*/ 0 w 116"/>
                  <a:gd name="T3" fmla="*/ 0 h 208"/>
                  <a:gd name="T4" fmla="*/ 0 w 116"/>
                  <a:gd name="T5" fmla="*/ 0 h 208"/>
                  <a:gd name="T6" fmla="*/ 0 w 116"/>
                  <a:gd name="T7" fmla="*/ 0 h 208"/>
                  <a:gd name="T8" fmla="*/ 2 w 116"/>
                  <a:gd name="T9" fmla="*/ 4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208">
                    <a:moveTo>
                      <a:pt x="116" y="208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"/>
                    </a:lnTo>
                    <a:lnTo>
                      <a:pt x="116" y="208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0" name="Freeform 100">
                <a:extLst>
                  <a:ext uri="{FF2B5EF4-FFF2-40B4-BE49-F238E27FC236}">
                    <a16:creationId xmlns:a16="http://schemas.microsoft.com/office/drawing/2014/main" id="{EA636EBF-A892-4A8A-BC42-6F0243221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7" cy="30"/>
              </a:xfrm>
              <a:custGeom>
                <a:avLst/>
                <a:gdLst>
                  <a:gd name="T0" fmla="*/ 0 w 117"/>
                  <a:gd name="T1" fmla="*/ 0 h 209"/>
                  <a:gd name="T2" fmla="*/ 2 w 117"/>
                  <a:gd name="T3" fmla="*/ 4 h 209"/>
                  <a:gd name="T4" fmla="*/ 2 w 117"/>
                  <a:gd name="T5" fmla="*/ 4 h 209"/>
                  <a:gd name="T6" fmla="*/ 2 w 117"/>
                  <a:gd name="T7" fmla="*/ 4 h 209"/>
                  <a:gd name="T8" fmla="*/ 0 w 117"/>
                  <a:gd name="T9" fmla="*/ 0 h 2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209">
                    <a:moveTo>
                      <a:pt x="0" y="0"/>
                    </a:moveTo>
                    <a:lnTo>
                      <a:pt x="102" y="209"/>
                    </a:lnTo>
                    <a:lnTo>
                      <a:pt x="110" y="208"/>
                    </a:lnTo>
                    <a:lnTo>
                      <a:pt x="117" y="2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1" name="Freeform 101">
                <a:extLst>
                  <a:ext uri="{FF2B5EF4-FFF2-40B4-BE49-F238E27FC236}">
                    <a16:creationId xmlns:a16="http://schemas.microsoft.com/office/drawing/2014/main" id="{BC9DB762-5DE1-4421-BA79-495B503DF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3045"/>
                <a:ext cx="19" cy="30"/>
              </a:xfrm>
              <a:custGeom>
                <a:avLst/>
                <a:gdLst>
                  <a:gd name="T0" fmla="*/ 3 w 134"/>
                  <a:gd name="T1" fmla="*/ 4 h 207"/>
                  <a:gd name="T2" fmla="*/ 0 w 134"/>
                  <a:gd name="T3" fmla="*/ 0 h 207"/>
                  <a:gd name="T4" fmla="*/ 0 w 134"/>
                  <a:gd name="T5" fmla="*/ 0 h 207"/>
                  <a:gd name="T6" fmla="*/ 0 w 134"/>
                  <a:gd name="T7" fmla="*/ 0 h 207"/>
                  <a:gd name="T8" fmla="*/ 3 w 134"/>
                  <a:gd name="T9" fmla="*/ 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7">
                    <a:moveTo>
                      <a:pt x="134" y="207"/>
                    </a:moveTo>
                    <a:lnTo>
                      <a:pt x="18" y="0"/>
                    </a:lnTo>
                    <a:lnTo>
                      <a:pt x="10" y="1"/>
                    </a:lnTo>
                    <a:lnTo>
                      <a:pt x="0" y="1"/>
                    </a:lnTo>
                    <a:lnTo>
                      <a:pt x="134" y="207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2" name="Freeform 102">
                <a:extLst>
                  <a:ext uri="{FF2B5EF4-FFF2-40B4-BE49-F238E27FC236}">
                    <a16:creationId xmlns:a16="http://schemas.microsoft.com/office/drawing/2014/main" id="{DCD3E4DD-9F75-4A4E-B7FD-C6FB93B4D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19" cy="30"/>
              </a:xfrm>
              <a:custGeom>
                <a:avLst/>
                <a:gdLst>
                  <a:gd name="T0" fmla="*/ 0 w 134"/>
                  <a:gd name="T1" fmla="*/ 0 h 208"/>
                  <a:gd name="T2" fmla="*/ 2 w 134"/>
                  <a:gd name="T3" fmla="*/ 4 h 208"/>
                  <a:gd name="T4" fmla="*/ 3 w 134"/>
                  <a:gd name="T5" fmla="*/ 4 h 208"/>
                  <a:gd name="T6" fmla="*/ 3 w 134"/>
                  <a:gd name="T7" fmla="*/ 4 h 208"/>
                  <a:gd name="T8" fmla="*/ 0 w 134"/>
                  <a:gd name="T9" fmla="*/ 0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208">
                    <a:moveTo>
                      <a:pt x="0" y="0"/>
                    </a:moveTo>
                    <a:lnTo>
                      <a:pt x="117" y="208"/>
                    </a:lnTo>
                    <a:lnTo>
                      <a:pt x="126" y="206"/>
                    </a:lnTo>
                    <a:lnTo>
                      <a:pt x="134" y="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3" name="Freeform 103">
                <a:extLst>
                  <a:ext uri="{FF2B5EF4-FFF2-40B4-BE49-F238E27FC236}">
                    <a16:creationId xmlns:a16="http://schemas.microsoft.com/office/drawing/2014/main" id="{D6313DE0-AD96-40C2-9473-717BE84A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3046"/>
                <a:ext cx="21" cy="29"/>
              </a:xfrm>
              <a:custGeom>
                <a:avLst/>
                <a:gdLst>
                  <a:gd name="T0" fmla="*/ 3 w 151"/>
                  <a:gd name="T1" fmla="*/ 4 h 206"/>
                  <a:gd name="T2" fmla="*/ 0 w 151"/>
                  <a:gd name="T3" fmla="*/ 0 h 206"/>
                  <a:gd name="T4" fmla="*/ 0 w 151"/>
                  <a:gd name="T5" fmla="*/ 0 h 206"/>
                  <a:gd name="T6" fmla="*/ 0 w 151"/>
                  <a:gd name="T7" fmla="*/ 0 h 206"/>
                  <a:gd name="T8" fmla="*/ 3 w 151"/>
                  <a:gd name="T9" fmla="*/ 4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06">
                    <a:moveTo>
                      <a:pt x="151" y="206"/>
                    </a:moveTo>
                    <a:lnTo>
                      <a:pt x="17" y="0"/>
                    </a:lnTo>
                    <a:lnTo>
                      <a:pt x="9" y="1"/>
                    </a:lnTo>
                    <a:lnTo>
                      <a:pt x="0" y="2"/>
                    </a:lnTo>
                    <a:lnTo>
                      <a:pt x="151" y="206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4" name="Freeform 104">
                <a:extLst>
                  <a:ext uri="{FF2B5EF4-FFF2-40B4-BE49-F238E27FC236}">
                    <a16:creationId xmlns:a16="http://schemas.microsoft.com/office/drawing/2014/main" id="{3EC51A1C-2CE2-435B-A8EF-64C0150E1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2" cy="29"/>
              </a:xfrm>
              <a:custGeom>
                <a:avLst/>
                <a:gdLst>
                  <a:gd name="T0" fmla="*/ 0 w 152"/>
                  <a:gd name="T1" fmla="*/ 0 h 205"/>
                  <a:gd name="T2" fmla="*/ 3 w 152"/>
                  <a:gd name="T3" fmla="*/ 4 h 205"/>
                  <a:gd name="T4" fmla="*/ 3 w 152"/>
                  <a:gd name="T5" fmla="*/ 4 h 205"/>
                  <a:gd name="T6" fmla="*/ 3 w 152"/>
                  <a:gd name="T7" fmla="*/ 4 h 205"/>
                  <a:gd name="T8" fmla="*/ 0 w 152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05">
                    <a:moveTo>
                      <a:pt x="0" y="0"/>
                    </a:moveTo>
                    <a:lnTo>
                      <a:pt x="134" y="205"/>
                    </a:lnTo>
                    <a:lnTo>
                      <a:pt x="143" y="204"/>
                    </a:lnTo>
                    <a:lnTo>
                      <a:pt x="152" y="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5" name="Freeform 105">
                <a:extLst>
                  <a:ext uri="{FF2B5EF4-FFF2-40B4-BE49-F238E27FC236}">
                    <a16:creationId xmlns:a16="http://schemas.microsoft.com/office/drawing/2014/main" id="{ADAEBDC6-9167-46D9-A917-351B403D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3046"/>
                <a:ext cx="24" cy="29"/>
              </a:xfrm>
              <a:custGeom>
                <a:avLst/>
                <a:gdLst>
                  <a:gd name="T0" fmla="*/ 3 w 170"/>
                  <a:gd name="T1" fmla="*/ 4 h 204"/>
                  <a:gd name="T2" fmla="*/ 0 w 170"/>
                  <a:gd name="T3" fmla="*/ 0 h 204"/>
                  <a:gd name="T4" fmla="*/ 0 w 170"/>
                  <a:gd name="T5" fmla="*/ 0 h 204"/>
                  <a:gd name="T6" fmla="*/ 0 w 170"/>
                  <a:gd name="T7" fmla="*/ 0 h 204"/>
                  <a:gd name="T8" fmla="*/ 3 w 170"/>
                  <a:gd name="T9" fmla="*/ 4 h 2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0" h="204">
                    <a:moveTo>
                      <a:pt x="170" y="204"/>
                    </a:moveTo>
                    <a:lnTo>
                      <a:pt x="19" y="0"/>
                    </a:lnTo>
                    <a:lnTo>
                      <a:pt x="9" y="1"/>
                    </a:lnTo>
                    <a:lnTo>
                      <a:pt x="0" y="4"/>
                    </a:lnTo>
                    <a:lnTo>
                      <a:pt x="170" y="204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6" name="Freeform 106">
                <a:extLst>
                  <a:ext uri="{FF2B5EF4-FFF2-40B4-BE49-F238E27FC236}">
                    <a16:creationId xmlns:a16="http://schemas.microsoft.com/office/drawing/2014/main" id="{93780B4D-3B58-4D01-BDE2-6BE6DE95A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5" cy="29"/>
              </a:xfrm>
              <a:custGeom>
                <a:avLst/>
                <a:gdLst>
                  <a:gd name="T0" fmla="*/ 0 w 171"/>
                  <a:gd name="T1" fmla="*/ 0 h 203"/>
                  <a:gd name="T2" fmla="*/ 3 w 171"/>
                  <a:gd name="T3" fmla="*/ 4 h 203"/>
                  <a:gd name="T4" fmla="*/ 4 w 171"/>
                  <a:gd name="T5" fmla="*/ 4 h 203"/>
                  <a:gd name="T6" fmla="*/ 4 w 171"/>
                  <a:gd name="T7" fmla="*/ 4 h 203"/>
                  <a:gd name="T8" fmla="*/ 0 w 171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203">
                    <a:moveTo>
                      <a:pt x="0" y="0"/>
                    </a:moveTo>
                    <a:lnTo>
                      <a:pt x="152" y="203"/>
                    </a:lnTo>
                    <a:lnTo>
                      <a:pt x="162" y="202"/>
                    </a:lnTo>
                    <a:lnTo>
                      <a:pt x="171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107">
                <a:extLst>
                  <a:ext uri="{FF2B5EF4-FFF2-40B4-BE49-F238E27FC236}">
                    <a16:creationId xmlns:a16="http://schemas.microsoft.com/office/drawing/2014/main" id="{8657314A-4FB9-40E0-B404-E34A5C191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6" y="3046"/>
                <a:ext cx="27" cy="29"/>
              </a:xfrm>
              <a:custGeom>
                <a:avLst/>
                <a:gdLst>
                  <a:gd name="T0" fmla="*/ 4 w 191"/>
                  <a:gd name="T1" fmla="*/ 4 h 200"/>
                  <a:gd name="T2" fmla="*/ 0 w 191"/>
                  <a:gd name="T3" fmla="*/ 0 h 200"/>
                  <a:gd name="T4" fmla="*/ 0 w 191"/>
                  <a:gd name="T5" fmla="*/ 0 h 200"/>
                  <a:gd name="T6" fmla="*/ 0 w 191"/>
                  <a:gd name="T7" fmla="*/ 0 h 200"/>
                  <a:gd name="T8" fmla="*/ 4 w 191"/>
                  <a:gd name="T9" fmla="*/ 4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0">
                    <a:moveTo>
                      <a:pt x="191" y="200"/>
                    </a:moveTo>
                    <a:lnTo>
                      <a:pt x="21" y="0"/>
                    </a:lnTo>
                    <a:lnTo>
                      <a:pt x="11" y="1"/>
                    </a:lnTo>
                    <a:lnTo>
                      <a:pt x="0" y="2"/>
                    </a:lnTo>
                    <a:lnTo>
                      <a:pt x="191" y="200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108">
                <a:extLst>
                  <a:ext uri="{FF2B5EF4-FFF2-40B4-BE49-F238E27FC236}">
                    <a16:creationId xmlns:a16="http://schemas.microsoft.com/office/drawing/2014/main" id="{1E97B230-CDA1-491E-8BBB-51590AC8A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27" cy="29"/>
              </a:xfrm>
              <a:custGeom>
                <a:avLst/>
                <a:gdLst>
                  <a:gd name="T0" fmla="*/ 0 w 191"/>
                  <a:gd name="T1" fmla="*/ 0 h 201"/>
                  <a:gd name="T2" fmla="*/ 3 w 191"/>
                  <a:gd name="T3" fmla="*/ 4 h 201"/>
                  <a:gd name="T4" fmla="*/ 4 w 191"/>
                  <a:gd name="T5" fmla="*/ 4 h 201"/>
                  <a:gd name="T6" fmla="*/ 4 w 191"/>
                  <a:gd name="T7" fmla="*/ 4 h 201"/>
                  <a:gd name="T8" fmla="*/ 0 w 191"/>
                  <a:gd name="T9" fmla="*/ 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1" h="201">
                    <a:moveTo>
                      <a:pt x="0" y="0"/>
                    </a:moveTo>
                    <a:lnTo>
                      <a:pt x="171" y="201"/>
                    </a:lnTo>
                    <a:lnTo>
                      <a:pt x="182" y="198"/>
                    </a:lnTo>
                    <a:lnTo>
                      <a:pt x="191" y="1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109">
                <a:extLst>
                  <a:ext uri="{FF2B5EF4-FFF2-40B4-BE49-F238E27FC236}">
                    <a16:creationId xmlns:a16="http://schemas.microsoft.com/office/drawing/2014/main" id="{2BD415F9-55BF-4F24-AFDE-221D20ECF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" y="3047"/>
                <a:ext cx="30" cy="28"/>
              </a:xfrm>
              <a:custGeom>
                <a:avLst/>
                <a:gdLst>
                  <a:gd name="T0" fmla="*/ 4 w 212"/>
                  <a:gd name="T1" fmla="*/ 4 h 198"/>
                  <a:gd name="T2" fmla="*/ 0 w 212"/>
                  <a:gd name="T3" fmla="*/ 0 h 198"/>
                  <a:gd name="T4" fmla="*/ 0 w 212"/>
                  <a:gd name="T5" fmla="*/ 0 h 198"/>
                  <a:gd name="T6" fmla="*/ 0 w 212"/>
                  <a:gd name="T7" fmla="*/ 0 h 198"/>
                  <a:gd name="T8" fmla="*/ 4 w 212"/>
                  <a:gd name="T9" fmla="*/ 4 h 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2" h="198">
                    <a:moveTo>
                      <a:pt x="212" y="198"/>
                    </a:moveTo>
                    <a:lnTo>
                      <a:pt x="21" y="0"/>
                    </a:lnTo>
                    <a:lnTo>
                      <a:pt x="11" y="2"/>
                    </a:lnTo>
                    <a:lnTo>
                      <a:pt x="0" y="5"/>
                    </a:lnTo>
                    <a:lnTo>
                      <a:pt x="212" y="198"/>
                    </a:lnTo>
                    <a:close/>
                  </a:path>
                </a:pathLst>
              </a:custGeom>
              <a:solidFill>
                <a:srgbClr val="565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110">
                <a:extLst>
                  <a:ext uri="{FF2B5EF4-FFF2-40B4-BE49-F238E27FC236}">
                    <a16:creationId xmlns:a16="http://schemas.microsoft.com/office/drawing/2014/main" id="{4556050D-9A0F-46E5-AE66-9AED80E96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1" cy="28"/>
              </a:xfrm>
              <a:custGeom>
                <a:avLst/>
                <a:gdLst>
                  <a:gd name="T0" fmla="*/ 0 w 213"/>
                  <a:gd name="T1" fmla="*/ 0 h 197"/>
                  <a:gd name="T2" fmla="*/ 4 w 213"/>
                  <a:gd name="T3" fmla="*/ 4 h 197"/>
                  <a:gd name="T4" fmla="*/ 4 w 213"/>
                  <a:gd name="T5" fmla="*/ 4 h 197"/>
                  <a:gd name="T6" fmla="*/ 5 w 213"/>
                  <a:gd name="T7" fmla="*/ 4 h 197"/>
                  <a:gd name="T8" fmla="*/ 0 w 213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3" h="197">
                    <a:moveTo>
                      <a:pt x="0" y="0"/>
                    </a:moveTo>
                    <a:lnTo>
                      <a:pt x="191" y="197"/>
                    </a:lnTo>
                    <a:lnTo>
                      <a:pt x="203" y="195"/>
                    </a:lnTo>
                    <a:lnTo>
                      <a:pt x="213" y="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111">
                <a:extLst>
                  <a:ext uri="{FF2B5EF4-FFF2-40B4-BE49-F238E27FC236}">
                    <a16:creationId xmlns:a16="http://schemas.microsoft.com/office/drawing/2014/main" id="{32D4271D-09B8-462E-8788-DB3C70637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3047"/>
                <a:ext cx="34" cy="28"/>
              </a:xfrm>
              <a:custGeom>
                <a:avLst/>
                <a:gdLst>
                  <a:gd name="T0" fmla="*/ 5 w 236"/>
                  <a:gd name="T1" fmla="*/ 4 h 193"/>
                  <a:gd name="T2" fmla="*/ 0 w 236"/>
                  <a:gd name="T3" fmla="*/ 0 h 193"/>
                  <a:gd name="T4" fmla="*/ 0 w 236"/>
                  <a:gd name="T5" fmla="*/ 0 h 193"/>
                  <a:gd name="T6" fmla="*/ 0 w 236"/>
                  <a:gd name="T7" fmla="*/ 0 h 193"/>
                  <a:gd name="T8" fmla="*/ 5 w 236"/>
                  <a:gd name="T9" fmla="*/ 4 h 1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6" h="193">
                    <a:moveTo>
                      <a:pt x="236" y="193"/>
                    </a:moveTo>
                    <a:lnTo>
                      <a:pt x="24" y="0"/>
                    </a:lnTo>
                    <a:lnTo>
                      <a:pt x="11" y="2"/>
                    </a:lnTo>
                    <a:lnTo>
                      <a:pt x="0" y="4"/>
                    </a:lnTo>
                    <a:lnTo>
                      <a:pt x="236" y="193"/>
                    </a:lnTo>
                    <a:close/>
                  </a:path>
                </a:pathLst>
              </a:custGeom>
              <a:solidFill>
                <a:srgbClr val="5350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2" name="Freeform 112">
                <a:extLst>
                  <a:ext uri="{FF2B5EF4-FFF2-40B4-BE49-F238E27FC236}">
                    <a16:creationId xmlns:a16="http://schemas.microsoft.com/office/drawing/2014/main" id="{7BE1B582-EF42-4F3F-9B3A-F5764FD1D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4" cy="28"/>
              </a:xfrm>
              <a:custGeom>
                <a:avLst/>
                <a:gdLst>
                  <a:gd name="T0" fmla="*/ 0 w 237"/>
                  <a:gd name="T1" fmla="*/ 0 h 194"/>
                  <a:gd name="T2" fmla="*/ 4 w 237"/>
                  <a:gd name="T3" fmla="*/ 4 h 194"/>
                  <a:gd name="T4" fmla="*/ 5 w 237"/>
                  <a:gd name="T5" fmla="*/ 4 h 194"/>
                  <a:gd name="T6" fmla="*/ 5 w 237"/>
                  <a:gd name="T7" fmla="*/ 4 h 194"/>
                  <a:gd name="T8" fmla="*/ 0 w 237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7" h="194">
                    <a:moveTo>
                      <a:pt x="0" y="0"/>
                    </a:moveTo>
                    <a:lnTo>
                      <a:pt x="213" y="194"/>
                    </a:lnTo>
                    <a:lnTo>
                      <a:pt x="225" y="191"/>
                    </a:lnTo>
                    <a:lnTo>
                      <a:pt x="237" y="1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113">
                <a:extLst>
                  <a:ext uri="{FF2B5EF4-FFF2-40B4-BE49-F238E27FC236}">
                    <a16:creationId xmlns:a16="http://schemas.microsoft.com/office/drawing/2014/main" id="{3575E38C-C4FF-4A0C-8FF4-31BF3B4F5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3048"/>
                <a:ext cx="37" cy="27"/>
              </a:xfrm>
              <a:custGeom>
                <a:avLst/>
                <a:gdLst>
                  <a:gd name="T0" fmla="*/ 5 w 261"/>
                  <a:gd name="T1" fmla="*/ 4 h 189"/>
                  <a:gd name="T2" fmla="*/ 1 w 261"/>
                  <a:gd name="T3" fmla="*/ 0 h 189"/>
                  <a:gd name="T4" fmla="*/ 0 w 261"/>
                  <a:gd name="T5" fmla="*/ 0 h 189"/>
                  <a:gd name="T6" fmla="*/ 0 w 261"/>
                  <a:gd name="T7" fmla="*/ 0 h 189"/>
                  <a:gd name="T8" fmla="*/ 5 w 261"/>
                  <a:gd name="T9" fmla="*/ 4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1" h="189">
                    <a:moveTo>
                      <a:pt x="261" y="189"/>
                    </a:moveTo>
                    <a:lnTo>
                      <a:pt x="25" y="0"/>
                    </a:lnTo>
                    <a:lnTo>
                      <a:pt x="13" y="3"/>
                    </a:lnTo>
                    <a:lnTo>
                      <a:pt x="0" y="6"/>
                    </a:lnTo>
                    <a:lnTo>
                      <a:pt x="261" y="189"/>
                    </a:lnTo>
                    <a:close/>
                  </a:path>
                </a:pathLst>
              </a:custGeom>
              <a:solidFill>
                <a:srgbClr val="4F4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114">
                <a:extLst>
                  <a:ext uri="{FF2B5EF4-FFF2-40B4-BE49-F238E27FC236}">
                    <a16:creationId xmlns:a16="http://schemas.microsoft.com/office/drawing/2014/main" id="{27F14D83-EFB2-46EF-8CF0-6BFA5ED5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38" cy="27"/>
              </a:xfrm>
              <a:custGeom>
                <a:avLst/>
                <a:gdLst>
                  <a:gd name="T0" fmla="*/ 0 w 262"/>
                  <a:gd name="T1" fmla="*/ 0 h 188"/>
                  <a:gd name="T2" fmla="*/ 5 w 262"/>
                  <a:gd name="T3" fmla="*/ 4 h 188"/>
                  <a:gd name="T4" fmla="*/ 5 w 262"/>
                  <a:gd name="T5" fmla="*/ 4 h 188"/>
                  <a:gd name="T6" fmla="*/ 6 w 262"/>
                  <a:gd name="T7" fmla="*/ 4 h 188"/>
                  <a:gd name="T8" fmla="*/ 0 w 262"/>
                  <a:gd name="T9" fmla="*/ 0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2" h="188">
                    <a:moveTo>
                      <a:pt x="0" y="0"/>
                    </a:moveTo>
                    <a:lnTo>
                      <a:pt x="237" y="188"/>
                    </a:lnTo>
                    <a:lnTo>
                      <a:pt x="249" y="185"/>
                    </a:lnTo>
                    <a:lnTo>
                      <a:pt x="26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115">
                <a:extLst>
                  <a:ext uri="{FF2B5EF4-FFF2-40B4-BE49-F238E27FC236}">
                    <a16:creationId xmlns:a16="http://schemas.microsoft.com/office/drawing/2014/main" id="{D5C4F71B-26EC-4CAA-874A-F25023400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" y="3049"/>
                <a:ext cx="41" cy="26"/>
              </a:xfrm>
              <a:custGeom>
                <a:avLst/>
                <a:gdLst>
                  <a:gd name="T0" fmla="*/ 6 w 289"/>
                  <a:gd name="T1" fmla="*/ 4 h 183"/>
                  <a:gd name="T2" fmla="*/ 1 w 289"/>
                  <a:gd name="T3" fmla="*/ 0 h 183"/>
                  <a:gd name="T4" fmla="*/ 0 w 289"/>
                  <a:gd name="T5" fmla="*/ 0 h 183"/>
                  <a:gd name="T6" fmla="*/ 0 w 289"/>
                  <a:gd name="T7" fmla="*/ 0 h 183"/>
                  <a:gd name="T8" fmla="*/ 6 w 289"/>
                  <a:gd name="T9" fmla="*/ 4 h 1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3">
                    <a:moveTo>
                      <a:pt x="289" y="183"/>
                    </a:moveTo>
                    <a:lnTo>
                      <a:pt x="28" y="0"/>
                    </a:lnTo>
                    <a:lnTo>
                      <a:pt x="14" y="4"/>
                    </a:lnTo>
                    <a:lnTo>
                      <a:pt x="0" y="7"/>
                    </a:lnTo>
                    <a:lnTo>
                      <a:pt x="289" y="183"/>
                    </a:lnTo>
                    <a:close/>
                  </a:path>
                </a:pathLst>
              </a:custGeom>
              <a:solidFill>
                <a:srgbClr val="4A4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116">
                <a:extLst>
                  <a:ext uri="{FF2B5EF4-FFF2-40B4-BE49-F238E27FC236}">
                    <a16:creationId xmlns:a16="http://schemas.microsoft.com/office/drawing/2014/main" id="{AB6490D3-6EEF-4CF0-9A73-9F82510B1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1" cy="26"/>
              </a:xfrm>
              <a:custGeom>
                <a:avLst/>
                <a:gdLst>
                  <a:gd name="T0" fmla="*/ 0 w 289"/>
                  <a:gd name="T1" fmla="*/ 0 h 182"/>
                  <a:gd name="T2" fmla="*/ 5 w 289"/>
                  <a:gd name="T3" fmla="*/ 4 h 182"/>
                  <a:gd name="T4" fmla="*/ 6 w 289"/>
                  <a:gd name="T5" fmla="*/ 4 h 182"/>
                  <a:gd name="T6" fmla="*/ 6 w 289"/>
                  <a:gd name="T7" fmla="*/ 4 h 182"/>
                  <a:gd name="T8" fmla="*/ 0 w 289"/>
                  <a:gd name="T9" fmla="*/ 0 h 1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9" h="182">
                    <a:moveTo>
                      <a:pt x="0" y="0"/>
                    </a:moveTo>
                    <a:lnTo>
                      <a:pt x="262" y="182"/>
                    </a:lnTo>
                    <a:lnTo>
                      <a:pt x="276" y="178"/>
                    </a:lnTo>
                    <a:lnTo>
                      <a:pt x="289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117">
                <a:extLst>
                  <a:ext uri="{FF2B5EF4-FFF2-40B4-BE49-F238E27FC236}">
                    <a16:creationId xmlns:a16="http://schemas.microsoft.com/office/drawing/2014/main" id="{6C672B9A-CB20-4B7E-8E18-B1163FA74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3050"/>
                <a:ext cx="45" cy="25"/>
              </a:xfrm>
              <a:custGeom>
                <a:avLst/>
                <a:gdLst>
                  <a:gd name="T0" fmla="*/ 6 w 318"/>
                  <a:gd name="T1" fmla="*/ 4 h 176"/>
                  <a:gd name="T2" fmla="*/ 1 w 318"/>
                  <a:gd name="T3" fmla="*/ 0 h 176"/>
                  <a:gd name="T4" fmla="*/ 0 w 318"/>
                  <a:gd name="T5" fmla="*/ 0 h 176"/>
                  <a:gd name="T6" fmla="*/ 0 w 318"/>
                  <a:gd name="T7" fmla="*/ 0 h 176"/>
                  <a:gd name="T8" fmla="*/ 6 w 318"/>
                  <a:gd name="T9" fmla="*/ 4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6">
                    <a:moveTo>
                      <a:pt x="318" y="176"/>
                    </a:moveTo>
                    <a:lnTo>
                      <a:pt x="29" y="0"/>
                    </a:lnTo>
                    <a:lnTo>
                      <a:pt x="15" y="5"/>
                    </a:lnTo>
                    <a:lnTo>
                      <a:pt x="0" y="10"/>
                    </a:lnTo>
                    <a:lnTo>
                      <a:pt x="318" y="176"/>
                    </a:lnTo>
                    <a:close/>
                  </a:path>
                </a:pathLst>
              </a:custGeom>
              <a:solidFill>
                <a:srgbClr val="464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8" name="Freeform 118">
                <a:extLst>
                  <a:ext uri="{FF2B5EF4-FFF2-40B4-BE49-F238E27FC236}">
                    <a16:creationId xmlns:a16="http://schemas.microsoft.com/office/drawing/2014/main" id="{877B61FF-804B-4F7B-A724-AC1358C19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46" cy="25"/>
              </a:xfrm>
              <a:custGeom>
                <a:avLst/>
                <a:gdLst>
                  <a:gd name="T0" fmla="*/ 0 w 318"/>
                  <a:gd name="T1" fmla="*/ 0 h 175"/>
                  <a:gd name="T2" fmla="*/ 6 w 318"/>
                  <a:gd name="T3" fmla="*/ 4 h 175"/>
                  <a:gd name="T4" fmla="*/ 6 w 318"/>
                  <a:gd name="T5" fmla="*/ 3 h 175"/>
                  <a:gd name="T6" fmla="*/ 7 w 318"/>
                  <a:gd name="T7" fmla="*/ 3 h 175"/>
                  <a:gd name="T8" fmla="*/ 0 w 318"/>
                  <a:gd name="T9" fmla="*/ 0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8" h="175">
                    <a:moveTo>
                      <a:pt x="0" y="0"/>
                    </a:moveTo>
                    <a:lnTo>
                      <a:pt x="289" y="175"/>
                    </a:lnTo>
                    <a:lnTo>
                      <a:pt x="304" y="170"/>
                    </a:lnTo>
                    <a:lnTo>
                      <a:pt x="318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119">
                <a:extLst>
                  <a:ext uri="{FF2B5EF4-FFF2-40B4-BE49-F238E27FC236}">
                    <a16:creationId xmlns:a16="http://schemas.microsoft.com/office/drawing/2014/main" id="{3B5A17C1-91B8-46F6-AC09-529E47DEF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3051"/>
                <a:ext cx="50" cy="24"/>
              </a:xfrm>
              <a:custGeom>
                <a:avLst/>
                <a:gdLst>
                  <a:gd name="T0" fmla="*/ 7 w 348"/>
                  <a:gd name="T1" fmla="*/ 3 h 166"/>
                  <a:gd name="T2" fmla="*/ 1 w 348"/>
                  <a:gd name="T3" fmla="*/ 0 h 166"/>
                  <a:gd name="T4" fmla="*/ 0 w 348"/>
                  <a:gd name="T5" fmla="*/ 0 h 166"/>
                  <a:gd name="T6" fmla="*/ 0 w 348"/>
                  <a:gd name="T7" fmla="*/ 0 h 166"/>
                  <a:gd name="T8" fmla="*/ 7 w 348"/>
                  <a:gd name="T9" fmla="*/ 3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66">
                    <a:moveTo>
                      <a:pt x="348" y="166"/>
                    </a:moveTo>
                    <a:lnTo>
                      <a:pt x="30" y="0"/>
                    </a:lnTo>
                    <a:lnTo>
                      <a:pt x="15" y="5"/>
                    </a:lnTo>
                    <a:lnTo>
                      <a:pt x="0" y="11"/>
                    </a:lnTo>
                    <a:lnTo>
                      <a:pt x="348" y="166"/>
                    </a:lnTo>
                    <a:close/>
                  </a:path>
                </a:pathLst>
              </a:custGeom>
              <a:solidFill>
                <a:srgbClr val="413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120">
                <a:extLst>
                  <a:ext uri="{FF2B5EF4-FFF2-40B4-BE49-F238E27FC236}">
                    <a16:creationId xmlns:a16="http://schemas.microsoft.com/office/drawing/2014/main" id="{B6ED5242-6363-47D0-A745-5EB9EE176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0" cy="24"/>
              </a:xfrm>
              <a:custGeom>
                <a:avLst/>
                <a:gdLst>
                  <a:gd name="T0" fmla="*/ 0 w 350"/>
                  <a:gd name="T1" fmla="*/ 0 h 166"/>
                  <a:gd name="T2" fmla="*/ 6 w 350"/>
                  <a:gd name="T3" fmla="*/ 3 h 166"/>
                  <a:gd name="T4" fmla="*/ 7 w 350"/>
                  <a:gd name="T5" fmla="*/ 3 h 166"/>
                  <a:gd name="T6" fmla="*/ 7 w 350"/>
                  <a:gd name="T7" fmla="*/ 3 h 166"/>
                  <a:gd name="T8" fmla="*/ 0 w 350"/>
                  <a:gd name="T9" fmla="*/ 0 h 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0" h="166">
                    <a:moveTo>
                      <a:pt x="0" y="0"/>
                    </a:moveTo>
                    <a:lnTo>
                      <a:pt x="318" y="166"/>
                    </a:lnTo>
                    <a:lnTo>
                      <a:pt x="334" y="160"/>
                    </a:lnTo>
                    <a:lnTo>
                      <a:pt x="350" y="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121">
                <a:extLst>
                  <a:ext uri="{FF2B5EF4-FFF2-40B4-BE49-F238E27FC236}">
                    <a16:creationId xmlns:a16="http://schemas.microsoft.com/office/drawing/2014/main" id="{14C3FF03-85E4-455D-91E2-CD860E348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3053"/>
                <a:ext cx="54" cy="22"/>
              </a:xfrm>
              <a:custGeom>
                <a:avLst/>
                <a:gdLst>
                  <a:gd name="T0" fmla="*/ 8 w 381"/>
                  <a:gd name="T1" fmla="*/ 3 h 155"/>
                  <a:gd name="T2" fmla="*/ 1 w 381"/>
                  <a:gd name="T3" fmla="*/ 0 h 155"/>
                  <a:gd name="T4" fmla="*/ 0 w 381"/>
                  <a:gd name="T5" fmla="*/ 0 h 155"/>
                  <a:gd name="T6" fmla="*/ 0 w 381"/>
                  <a:gd name="T7" fmla="*/ 0 h 155"/>
                  <a:gd name="T8" fmla="*/ 8 w 381"/>
                  <a:gd name="T9" fmla="*/ 3 h 1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1" h="155">
                    <a:moveTo>
                      <a:pt x="381" y="155"/>
                    </a:moveTo>
                    <a:lnTo>
                      <a:pt x="33" y="0"/>
                    </a:lnTo>
                    <a:lnTo>
                      <a:pt x="15" y="7"/>
                    </a:lnTo>
                    <a:lnTo>
                      <a:pt x="0" y="14"/>
                    </a:lnTo>
                    <a:lnTo>
                      <a:pt x="381" y="155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122">
                <a:extLst>
                  <a:ext uri="{FF2B5EF4-FFF2-40B4-BE49-F238E27FC236}">
                    <a16:creationId xmlns:a16="http://schemas.microsoft.com/office/drawing/2014/main" id="{32840501-E6EF-4145-A8B5-EBFF02A61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5" cy="22"/>
              </a:xfrm>
              <a:custGeom>
                <a:avLst/>
                <a:gdLst>
                  <a:gd name="T0" fmla="*/ 0 w 382"/>
                  <a:gd name="T1" fmla="*/ 0 h 154"/>
                  <a:gd name="T2" fmla="*/ 7 w 382"/>
                  <a:gd name="T3" fmla="*/ 3 h 154"/>
                  <a:gd name="T4" fmla="*/ 8 w 382"/>
                  <a:gd name="T5" fmla="*/ 3 h 154"/>
                  <a:gd name="T6" fmla="*/ 8 w 382"/>
                  <a:gd name="T7" fmla="*/ 3 h 154"/>
                  <a:gd name="T8" fmla="*/ 0 w 382"/>
                  <a:gd name="T9" fmla="*/ 0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2" h="154">
                    <a:moveTo>
                      <a:pt x="0" y="0"/>
                    </a:moveTo>
                    <a:lnTo>
                      <a:pt x="350" y="154"/>
                    </a:lnTo>
                    <a:lnTo>
                      <a:pt x="366" y="147"/>
                    </a:lnTo>
                    <a:lnTo>
                      <a:pt x="38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123">
                <a:extLst>
                  <a:ext uri="{FF2B5EF4-FFF2-40B4-BE49-F238E27FC236}">
                    <a16:creationId xmlns:a16="http://schemas.microsoft.com/office/drawing/2014/main" id="{063C6F9C-E4ED-4780-88D4-441511EB2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3055"/>
                <a:ext cx="59" cy="20"/>
              </a:xfrm>
              <a:custGeom>
                <a:avLst/>
                <a:gdLst>
                  <a:gd name="T0" fmla="*/ 8 w 413"/>
                  <a:gd name="T1" fmla="*/ 3 h 141"/>
                  <a:gd name="T2" fmla="*/ 1 w 413"/>
                  <a:gd name="T3" fmla="*/ 0 h 141"/>
                  <a:gd name="T4" fmla="*/ 0 w 413"/>
                  <a:gd name="T5" fmla="*/ 0 h 141"/>
                  <a:gd name="T6" fmla="*/ 0 w 413"/>
                  <a:gd name="T7" fmla="*/ 0 h 141"/>
                  <a:gd name="T8" fmla="*/ 8 w 413"/>
                  <a:gd name="T9" fmla="*/ 3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3" h="141">
                    <a:moveTo>
                      <a:pt x="413" y="141"/>
                    </a:moveTo>
                    <a:lnTo>
                      <a:pt x="32" y="0"/>
                    </a:lnTo>
                    <a:lnTo>
                      <a:pt x="15" y="10"/>
                    </a:lnTo>
                    <a:lnTo>
                      <a:pt x="0" y="18"/>
                    </a:lnTo>
                    <a:lnTo>
                      <a:pt x="413" y="141"/>
                    </a:lnTo>
                    <a:close/>
                  </a:path>
                </a:pathLst>
              </a:custGeom>
              <a:solidFill>
                <a:srgbClr val="3A3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4" name="Freeform 124">
                <a:extLst>
                  <a:ext uri="{FF2B5EF4-FFF2-40B4-BE49-F238E27FC236}">
                    <a16:creationId xmlns:a16="http://schemas.microsoft.com/office/drawing/2014/main" id="{9E4158CF-FB9B-4594-A9AC-70323314A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59" cy="20"/>
              </a:xfrm>
              <a:custGeom>
                <a:avLst/>
                <a:gdLst>
                  <a:gd name="T0" fmla="*/ 0 w 415"/>
                  <a:gd name="T1" fmla="*/ 0 h 140"/>
                  <a:gd name="T2" fmla="*/ 8 w 415"/>
                  <a:gd name="T3" fmla="*/ 3 h 140"/>
                  <a:gd name="T4" fmla="*/ 8 w 415"/>
                  <a:gd name="T5" fmla="*/ 3 h 140"/>
                  <a:gd name="T6" fmla="*/ 8 w 415"/>
                  <a:gd name="T7" fmla="*/ 2 h 140"/>
                  <a:gd name="T8" fmla="*/ 0 w 415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140">
                    <a:moveTo>
                      <a:pt x="0" y="0"/>
                    </a:moveTo>
                    <a:lnTo>
                      <a:pt x="382" y="140"/>
                    </a:lnTo>
                    <a:lnTo>
                      <a:pt x="399" y="132"/>
                    </a:lnTo>
                    <a:lnTo>
                      <a:pt x="415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5" name="Freeform 125">
                <a:extLst>
                  <a:ext uri="{FF2B5EF4-FFF2-40B4-BE49-F238E27FC236}">
                    <a16:creationId xmlns:a16="http://schemas.microsoft.com/office/drawing/2014/main" id="{A6FBE53D-979C-422D-9CDE-5E35C6553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3057"/>
                <a:ext cx="63" cy="18"/>
              </a:xfrm>
              <a:custGeom>
                <a:avLst/>
                <a:gdLst>
                  <a:gd name="T0" fmla="*/ 9 w 445"/>
                  <a:gd name="T1" fmla="*/ 3 h 123"/>
                  <a:gd name="T2" fmla="*/ 1 w 445"/>
                  <a:gd name="T3" fmla="*/ 0 h 123"/>
                  <a:gd name="T4" fmla="*/ 0 w 445"/>
                  <a:gd name="T5" fmla="*/ 0 h 123"/>
                  <a:gd name="T6" fmla="*/ 0 w 445"/>
                  <a:gd name="T7" fmla="*/ 0 h 123"/>
                  <a:gd name="T8" fmla="*/ 9 w 445"/>
                  <a:gd name="T9" fmla="*/ 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23">
                    <a:moveTo>
                      <a:pt x="445" y="123"/>
                    </a:moveTo>
                    <a:lnTo>
                      <a:pt x="32" y="0"/>
                    </a:lnTo>
                    <a:lnTo>
                      <a:pt x="14" y="10"/>
                    </a:lnTo>
                    <a:lnTo>
                      <a:pt x="0" y="21"/>
                    </a:lnTo>
                    <a:lnTo>
                      <a:pt x="445" y="123"/>
                    </a:lnTo>
                    <a:close/>
                  </a:path>
                </a:pathLst>
              </a:custGeom>
              <a:solidFill>
                <a:srgbClr val="353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6" name="Freeform 126">
                <a:extLst>
                  <a:ext uri="{FF2B5EF4-FFF2-40B4-BE49-F238E27FC236}">
                    <a16:creationId xmlns:a16="http://schemas.microsoft.com/office/drawing/2014/main" id="{9CDB66A2-7439-4982-84E0-BD741DECA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4" cy="17"/>
              </a:xfrm>
              <a:custGeom>
                <a:avLst/>
                <a:gdLst>
                  <a:gd name="T0" fmla="*/ 0 w 446"/>
                  <a:gd name="T1" fmla="*/ 0 h 122"/>
                  <a:gd name="T2" fmla="*/ 9 w 446"/>
                  <a:gd name="T3" fmla="*/ 2 h 122"/>
                  <a:gd name="T4" fmla="*/ 9 w 446"/>
                  <a:gd name="T5" fmla="*/ 2 h 122"/>
                  <a:gd name="T6" fmla="*/ 9 w 446"/>
                  <a:gd name="T7" fmla="*/ 2 h 122"/>
                  <a:gd name="T8" fmla="*/ 0 w 44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6" h="122">
                    <a:moveTo>
                      <a:pt x="0" y="0"/>
                    </a:moveTo>
                    <a:lnTo>
                      <a:pt x="415" y="122"/>
                    </a:lnTo>
                    <a:lnTo>
                      <a:pt x="431" y="112"/>
                    </a:lnTo>
                    <a:lnTo>
                      <a:pt x="446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7" name="Freeform 127">
                <a:extLst>
                  <a:ext uri="{FF2B5EF4-FFF2-40B4-BE49-F238E27FC236}">
                    <a16:creationId xmlns:a16="http://schemas.microsoft.com/office/drawing/2014/main" id="{406FE5F1-5C47-497E-A472-0826D5FC4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3060"/>
                <a:ext cx="67" cy="15"/>
              </a:xfrm>
              <a:custGeom>
                <a:avLst/>
                <a:gdLst>
                  <a:gd name="T0" fmla="*/ 9 w 473"/>
                  <a:gd name="T1" fmla="*/ 2 h 102"/>
                  <a:gd name="T2" fmla="*/ 1 w 473"/>
                  <a:gd name="T3" fmla="*/ 0 h 102"/>
                  <a:gd name="T4" fmla="*/ 0 w 473"/>
                  <a:gd name="T5" fmla="*/ 0 h 102"/>
                  <a:gd name="T6" fmla="*/ 0 w 473"/>
                  <a:gd name="T7" fmla="*/ 1 h 102"/>
                  <a:gd name="T8" fmla="*/ 9 w 473"/>
                  <a:gd name="T9" fmla="*/ 2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3" h="102">
                    <a:moveTo>
                      <a:pt x="473" y="102"/>
                    </a:moveTo>
                    <a:lnTo>
                      <a:pt x="28" y="0"/>
                    </a:lnTo>
                    <a:lnTo>
                      <a:pt x="13" y="12"/>
                    </a:lnTo>
                    <a:lnTo>
                      <a:pt x="0" y="25"/>
                    </a:lnTo>
                    <a:lnTo>
                      <a:pt x="473" y="102"/>
                    </a:lnTo>
                    <a:close/>
                  </a:path>
                </a:pathLst>
              </a:custGeom>
              <a:solidFill>
                <a:srgbClr val="302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8" name="Freeform 128">
                <a:extLst>
                  <a:ext uri="{FF2B5EF4-FFF2-40B4-BE49-F238E27FC236}">
                    <a16:creationId xmlns:a16="http://schemas.microsoft.com/office/drawing/2014/main" id="{0D0AA5DD-AE50-442E-BEC1-A03CBA6CC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68" cy="15"/>
              </a:xfrm>
              <a:custGeom>
                <a:avLst/>
                <a:gdLst>
                  <a:gd name="T0" fmla="*/ 0 w 474"/>
                  <a:gd name="T1" fmla="*/ 0 h 102"/>
                  <a:gd name="T2" fmla="*/ 9 w 474"/>
                  <a:gd name="T3" fmla="*/ 2 h 102"/>
                  <a:gd name="T4" fmla="*/ 9 w 474"/>
                  <a:gd name="T5" fmla="*/ 2 h 102"/>
                  <a:gd name="T6" fmla="*/ 10 w 474"/>
                  <a:gd name="T7" fmla="*/ 2 h 102"/>
                  <a:gd name="T8" fmla="*/ 0 w 474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4" h="102">
                    <a:moveTo>
                      <a:pt x="0" y="0"/>
                    </a:moveTo>
                    <a:lnTo>
                      <a:pt x="446" y="102"/>
                    </a:lnTo>
                    <a:lnTo>
                      <a:pt x="461" y="89"/>
                    </a:lnTo>
                    <a:lnTo>
                      <a:pt x="474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9" name="Freeform 129">
                <a:extLst>
                  <a:ext uri="{FF2B5EF4-FFF2-40B4-BE49-F238E27FC236}">
                    <a16:creationId xmlns:a16="http://schemas.microsoft.com/office/drawing/2014/main" id="{8F141E2D-1D0F-47FB-8257-F4B376082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2" y="3064"/>
                <a:ext cx="71" cy="11"/>
              </a:xfrm>
              <a:custGeom>
                <a:avLst/>
                <a:gdLst>
                  <a:gd name="T0" fmla="*/ 10 w 495"/>
                  <a:gd name="T1" fmla="*/ 2 h 77"/>
                  <a:gd name="T2" fmla="*/ 0 w 495"/>
                  <a:gd name="T3" fmla="*/ 0 h 77"/>
                  <a:gd name="T4" fmla="*/ 0 w 495"/>
                  <a:gd name="T5" fmla="*/ 0 h 77"/>
                  <a:gd name="T6" fmla="*/ 0 w 495"/>
                  <a:gd name="T7" fmla="*/ 1 h 77"/>
                  <a:gd name="T8" fmla="*/ 10 w 495"/>
                  <a:gd name="T9" fmla="*/ 2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7">
                    <a:moveTo>
                      <a:pt x="495" y="77"/>
                    </a:moveTo>
                    <a:lnTo>
                      <a:pt x="22" y="0"/>
                    </a:lnTo>
                    <a:lnTo>
                      <a:pt x="9" y="14"/>
                    </a:lnTo>
                    <a:lnTo>
                      <a:pt x="0" y="29"/>
                    </a:lnTo>
                    <a:lnTo>
                      <a:pt x="495" y="77"/>
                    </a:lnTo>
                    <a:close/>
                  </a:path>
                </a:pathLst>
              </a:custGeom>
              <a:solidFill>
                <a:srgbClr val="2C2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0" name="Freeform 130">
                <a:extLst>
                  <a:ext uri="{FF2B5EF4-FFF2-40B4-BE49-F238E27FC236}">
                    <a16:creationId xmlns:a16="http://schemas.microsoft.com/office/drawing/2014/main" id="{5D68F70F-7125-48E0-96B3-888682CD5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71" cy="11"/>
              </a:xfrm>
              <a:custGeom>
                <a:avLst/>
                <a:gdLst>
                  <a:gd name="T0" fmla="*/ 0 w 495"/>
                  <a:gd name="T1" fmla="*/ 0 h 76"/>
                  <a:gd name="T2" fmla="*/ 10 w 495"/>
                  <a:gd name="T3" fmla="*/ 2 h 76"/>
                  <a:gd name="T4" fmla="*/ 10 w 495"/>
                  <a:gd name="T5" fmla="*/ 1 h 76"/>
                  <a:gd name="T6" fmla="*/ 10 w 495"/>
                  <a:gd name="T7" fmla="*/ 1 h 76"/>
                  <a:gd name="T8" fmla="*/ 0 w 495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5" h="76">
                    <a:moveTo>
                      <a:pt x="0" y="0"/>
                    </a:moveTo>
                    <a:lnTo>
                      <a:pt x="474" y="76"/>
                    </a:lnTo>
                    <a:lnTo>
                      <a:pt x="486" y="62"/>
                    </a:lnTo>
                    <a:lnTo>
                      <a:pt x="495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Freeform 131">
                <a:extLst>
                  <a:ext uri="{FF2B5EF4-FFF2-40B4-BE49-F238E27FC236}">
                    <a16:creationId xmlns:a16="http://schemas.microsoft.com/office/drawing/2014/main" id="{8F6BA8E7-D823-4F19-A3E6-AEB2EF2B8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68"/>
                <a:ext cx="72" cy="7"/>
              </a:xfrm>
              <a:custGeom>
                <a:avLst/>
                <a:gdLst>
                  <a:gd name="T0" fmla="*/ 10 w 505"/>
                  <a:gd name="T1" fmla="*/ 1 h 48"/>
                  <a:gd name="T2" fmla="*/ 0 w 505"/>
                  <a:gd name="T3" fmla="*/ 0 h 48"/>
                  <a:gd name="T4" fmla="*/ 0 w 505"/>
                  <a:gd name="T5" fmla="*/ 0 h 48"/>
                  <a:gd name="T6" fmla="*/ 0 w 505"/>
                  <a:gd name="T7" fmla="*/ 0 h 48"/>
                  <a:gd name="T8" fmla="*/ 0 w 505"/>
                  <a:gd name="T9" fmla="*/ 1 h 48"/>
                  <a:gd name="T10" fmla="*/ 0 w 505"/>
                  <a:gd name="T11" fmla="*/ 1 h 48"/>
                  <a:gd name="T12" fmla="*/ 10 w 505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5" h="48">
                    <a:moveTo>
                      <a:pt x="505" y="48"/>
                    </a:moveTo>
                    <a:lnTo>
                      <a:pt x="10" y="0"/>
                    </a:lnTo>
                    <a:lnTo>
                      <a:pt x="7" y="7"/>
                    </a:lnTo>
                    <a:lnTo>
                      <a:pt x="3" y="16"/>
                    </a:lnTo>
                    <a:lnTo>
                      <a:pt x="1" y="24"/>
                    </a:lnTo>
                    <a:lnTo>
                      <a:pt x="0" y="32"/>
                    </a:lnTo>
                    <a:lnTo>
                      <a:pt x="505" y="48"/>
                    </a:lnTo>
                    <a:close/>
                  </a:path>
                </a:pathLst>
              </a:custGeom>
              <a:solidFill>
                <a:srgbClr val="26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2" name="Freeform 132">
                <a:extLst>
                  <a:ext uri="{FF2B5EF4-FFF2-40B4-BE49-F238E27FC236}">
                    <a16:creationId xmlns:a16="http://schemas.microsoft.com/office/drawing/2014/main" id="{2383971F-D3CD-456D-8CCB-ED8794454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3075"/>
                <a:ext cx="73" cy="7"/>
              </a:xfrm>
              <a:custGeom>
                <a:avLst/>
                <a:gdLst>
                  <a:gd name="T0" fmla="*/ 0 w 507"/>
                  <a:gd name="T1" fmla="*/ 0 h 48"/>
                  <a:gd name="T2" fmla="*/ 10 w 507"/>
                  <a:gd name="T3" fmla="*/ 1 h 48"/>
                  <a:gd name="T4" fmla="*/ 10 w 507"/>
                  <a:gd name="T5" fmla="*/ 1 h 48"/>
                  <a:gd name="T6" fmla="*/ 10 w 507"/>
                  <a:gd name="T7" fmla="*/ 1 h 48"/>
                  <a:gd name="T8" fmla="*/ 11 w 507"/>
                  <a:gd name="T9" fmla="*/ 1 h 48"/>
                  <a:gd name="T10" fmla="*/ 11 w 507"/>
                  <a:gd name="T11" fmla="*/ 0 h 48"/>
                  <a:gd name="T12" fmla="*/ 0 w 507"/>
                  <a:gd name="T13" fmla="*/ 0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7" h="48">
                    <a:moveTo>
                      <a:pt x="0" y="0"/>
                    </a:moveTo>
                    <a:lnTo>
                      <a:pt x="495" y="48"/>
                    </a:lnTo>
                    <a:lnTo>
                      <a:pt x="499" y="40"/>
                    </a:lnTo>
                    <a:lnTo>
                      <a:pt x="502" y="32"/>
                    </a:lnTo>
                    <a:lnTo>
                      <a:pt x="505" y="25"/>
                    </a:lnTo>
                    <a:lnTo>
                      <a:pt x="50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3" name="Freeform 133">
                <a:extLst>
                  <a:ext uri="{FF2B5EF4-FFF2-40B4-BE49-F238E27FC236}">
                    <a16:creationId xmlns:a16="http://schemas.microsoft.com/office/drawing/2014/main" id="{FA884FDE-927A-439C-B295-83460C86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3045"/>
                <a:ext cx="145" cy="60"/>
              </a:xfrm>
              <a:custGeom>
                <a:avLst/>
                <a:gdLst>
                  <a:gd name="T0" fmla="*/ 11 w 1016"/>
                  <a:gd name="T1" fmla="*/ 8 h 426"/>
                  <a:gd name="T2" fmla="*/ 13 w 1016"/>
                  <a:gd name="T3" fmla="*/ 8 h 426"/>
                  <a:gd name="T4" fmla="*/ 15 w 1016"/>
                  <a:gd name="T5" fmla="*/ 8 h 426"/>
                  <a:gd name="T6" fmla="*/ 17 w 1016"/>
                  <a:gd name="T7" fmla="*/ 8 h 426"/>
                  <a:gd name="T8" fmla="*/ 17 w 1016"/>
                  <a:gd name="T9" fmla="*/ 7 h 426"/>
                  <a:gd name="T10" fmla="*/ 18 w 1016"/>
                  <a:gd name="T11" fmla="*/ 7 h 426"/>
                  <a:gd name="T12" fmla="*/ 19 w 1016"/>
                  <a:gd name="T13" fmla="*/ 7 h 426"/>
                  <a:gd name="T14" fmla="*/ 19 w 1016"/>
                  <a:gd name="T15" fmla="*/ 6 h 426"/>
                  <a:gd name="T16" fmla="*/ 20 w 1016"/>
                  <a:gd name="T17" fmla="*/ 6 h 426"/>
                  <a:gd name="T18" fmla="*/ 20 w 1016"/>
                  <a:gd name="T19" fmla="*/ 6 h 426"/>
                  <a:gd name="T20" fmla="*/ 20 w 1016"/>
                  <a:gd name="T21" fmla="*/ 5 h 426"/>
                  <a:gd name="T22" fmla="*/ 21 w 1016"/>
                  <a:gd name="T23" fmla="*/ 5 h 426"/>
                  <a:gd name="T24" fmla="*/ 21 w 1016"/>
                  <a:gd name="T25" fmla="*/ 5 h 426"/>
                  <a:gd name="T26" fmla="*/ 21 w 1016"/>
                  <a:gd name="T27" fmla="*/ 4 h 426"/>
                  <a:gd name="T28" fmla="*/ 21 w 1016"/>
                  <a:gd name="T29" fmla="*/ 4 h 426"/>
                  <a:gd name="T30" fmla="*/ 20 w 1016"/>
                  <a:gd name="T31" fmla="*/ 3 h 426"/>
                  <a:gd name="T32" fmla="*/ 20 w 1016"/>
                  <a:gd name="T33" fmla="*/ 3 h 426"/>
                  <a:gd name="T34" fmla="*/ 20 w 1016"/>
                  <a:gd name="T35" fmla="*/ 2 h 426"/>
                  <a:gd name="T36" fmla="*/ 19 w 1016"/>
                  <a:gd name="T37" fmla="*/ 2 h 426"/>
                  <a:gd name="T38" fmla="*/ 19 w 1016"/>
                  <a:gd name="T39" fmla="*/ 2 h 426"/>
                  <a:gd name="T40" fmla="*/ 18 w 1016"/>
                  <a:gd name="T41" fmla="*/ 1 h 426"/>
                  <a:gd name="T42" fmla="*/ 17 w 1016"/>
                  <a:gd name="T43" fmla="*/ 1 h 426"/>
                  <a:gd name="T44" fmla="*/ 17 w 1016"/>
                  <a:gd name="T45" fmla="*/ 1 h 426"/>
                  <a:gd name="T46" fmla="*/ 15 w 1016"/>
                  <a:gd name="T47" fmla="*/ 1 h 426"/>
                  <a:gd name="T48" fmla="*/ 13 w 1016"/>
                  <a:gd name="T49" fmla="*/ 0 h 426"/>
                  <a:gd name="T50" fmla="*/ 11 w 1016"/>
                  <a:gd name="T51" fmla="*/ 0 h 426"/>
                  <a:gd name="T52" fmla="*/ 9 w 1016"/>
                  <a:gd name="T53" fmla="*/ 0 h 426"/>
                  <a:gd name="T54" fmla="*/ 7 w 1016"/>
                  <a:gd name="T55" fmla="*/ 0 h 426"/>
                  <a:gd name="T56" fmla="*/ 5 w 1016"/>
                  <a:gd name="T57" fmla="*/ 1 h 426"/>
                  <a:gd name="T58" fmla="*/ 4 w 1016"/>
                  <a:gd name="T59" fmla="*/ 1 h 426"/>
                  <a:gd name="T60" fmla="*/ 3 w 1016"/>
                  <a:gd name="T61" fmla="*/ 1 h 426"/>
                  <a:gd name="T62" fmla="*/ 3 w 1016"/>
                  <a:gd name="T63" fmla="*/ 1 h 426"/>
                  <a:gd name="T64" fmla="*/ 2 w 1016"/>
                  <a:gd name="T65" fmla="*/ 2 h 426"/>
                  <a:gd name="T66" fmla="*/ 2 w 1016"/>
                  <a:gd name="T67" fmla="*/ 2 h 426"/>
                  <a:gd name="T68" fmla="*/ 1 w 1016"/>
                  <a:gd name="T69" fmla="*/ 2 h 426"/>
                  <a:gd name="T70" fmla="*/ 1 w 1016"/>
                  <a:gd name="T71" fmla="*/ 3 h 426"/>
                  <a:gd name="T72" fmla="*/ 0 w 1016"/>
                  <a:gd name="T73" fmla="*/ 3 h 426"/>
                  <a:gd name="T74" fmla="*/ 0 w 1016"/>
                  <a:gd name="T75" fmla="*/ 4 h 426"/>
                  <a:gd name="T76" fmla="*/ 0 w 1016"/>
                  <a:gd name="T77" fmla="*/ 4 h 426"/>
                  <a:gd name="T78" fmla="*/ 0 w 1016"/>
                  <a:gd name="T79" fmla="*/ 5 h 426"/>
                  <a:gd name="T80" fmla="*/ 0 w 1016"/>
                  <a:gd name="T81" fmla="*/ 5 h 426"/>
                  <a:gd name="T82" fmla="*/ 0 w 1016"/>
                  <a:gd name="T83" fmla="*/ 5 h 426"/>
                  <a:gd name="T84" fmla="*/ 1 w 1016"/>
                  <a:gd name="T85" fmla="*/ 6 h 426"/>
                  <a:gd name="T86" fmla="*/ 1 w 1016"/>
                  <a:gd name="T87" fmla="*/ 6 h 426"/>
                  <a:gd name="T88" fmla="*/ 2 w 1016"/>
                  <a:gd name="T89" fmla="*/ 6 h 426"/>
                  <a:gd name="T90" fmla="*/ 2 w 1016"/>
                  <a:gd name="T91" fmla="*/ 7 h 426"/>
                  <a:gd name="T92" fmla="*/ 3 w 1016"/>
                  <a:gd name="T93" fmla="*/ 7 h 426"/>
                  <a:gd name="T94" fmla="*/ 3 w 1016"/>
                  <a:gd name="T95" fmla="*/ 7 h 426"/>
                  <a:gd name="T96" fmla="*/ 4 w 1016"/>
                  <a:gd name="T97" fmla="*/ 8 h 426"/>
                  <a:gd name="T98" fmla="*/ 5 w 1016"/>
                  <a:gd name="T99" fmla="*/ 8 h 426"/>
                  <a:gd name="T100" fmla="*/ 7 w 1016"/>
                  <a:gd name="T101" fmla="*/ 8 h 426"/>
                  <a:gd name="T102" fmla="*/ 9 w 1016"/>
                  <a:gd name="T103" fmla="*/ 8 h 42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16" h="426">
                    <a:moveTo>
                      <a:pt x="508" y="426"/>
                    </a:moveTo>
                    <a:lnTo>
                      <a:pt x="561" y="425"/>
                    </a:lnTo>
                    <a:lnTo>
                      <a:pt x="611" y="422"/>
                    </a:lnTo>
                    <a:lnTo>
                      <a:pt x="660" y="416"/>
                    </a:lnTo>
                    <a:lnTo>
                      <a:pt x="706" y="409"/>
                    </a:lnTo>
                    <a:lnTo>
                      <a:pt x="750" y="400"/>
                    </a:lnTo>
                    <a:lnTo>
                      <a:pt x="792" y="389"/>
                    </a:lnTo>
                    <a:lnTo>
                      <a:pt x="812" y="383"/>
                    </a:lnTo>
                    <a:lnTo>
                      <a:pt x="831" y="377"/>
                    </a:lnTo>
                    <a:lnTo>
                      <a:pt x="849" y="370"/>
                    </a:lnTo>
                    <a:lnTo>
                      <a:pt x="867" y="363"/>
                    </a:lnTo>
                    <a:lnTo>
                      <a:pt x="884" y="356"/>
                    </a:lnTo>
                    <a:lnTo>
                      <a:pt x="900" y="348"/>
                    </a:lnTo>
                    <a:lnTo>
                      <a:pt x="915" y="340"/>
                    </a:lnTo>
                    <a:lnTo>
                      <a:pt x="930" y="332"/>
                    </a:lnTo>
                    <a:lnTo>
                      <a:pt x="943" y="323"/>
                    </a:lnTo>
                    <a:lnTo>
                      <a:pt x="954" y="315"/>
                    </a:lnTo>
                    <a:lnTo>
                      <a:pt x="966" y="305"/>
                    </a:lnTo>
                    <a:lnTo>
                      <a:pt x="976" y="296"/>
                    </a:lnTo>
                    <a:lnTo>
                      <a:pt x="986" y="285"/>
                    </a:lnTo>
                    <a:lnTo>
                      <a:pt x="994" y="276"/>
                    </a:lnTo>
                    <a:lnTo>
                      <a:pt x="1000" y="266"/>
                    </a:lnTo>
                    <a:lnTo>
                      <a:pt x="1006" y="255"/>
                    </a:lnTo>
                    <a:lnTo>
                      <a:pt x="1010" y="246"/>
                    </a:lnTo>
                    <a:lnTo>
                      <a:pt x="1014" y="234"/>
                    </a:lnTo>
                    <a:lnTo>
                      <a:pt x="1016" y="224"/>
                    </a:lnTo>
                    <a:lnTo>
                      <a:pt x="1016" y="213"/>
                    </a:lnTo>
                    <a:lnTo>
                      <a:pt x="1016" y="202"/>
                    </a:lnTo>
                    <a:lnTo>
                      <a:pt x="1014" y="191"/>
                    </a:lnTo>
                    <a:lnTo>
                      <a:pt x="1010" y="181"/>
                    </a:lnTo>
                    <a:lnTo>
                      <a:pt x="1006" y="170"/>
                    </a:lnTo>
                    <a:lnTo>
                      <a:pt x="1000" y="160"/>
                    </a:lnTo>
                    <a:lnTo>
                      <a:pt x="994" y="149"/>
                    </a:lnTo>
                    <a:lnTo>
                      <a:pt x="986" y="140"/>
                    </a:lnTo>
                    <a:lnTo>
                      <a:pt x="976" y="130"/>
                    </a:lnTo>
                    <a:lnTo>
                      <a:pt x="966" y="121"/>
                    </a:lnTo>
                    <a:lnTo>
                      <a:pt x="954" y="112"/>
                    </a:lnTo>
                    <a:lnTo>
                      <a:pt x="943" y="102"/>
                    </a:lnTo>
                    <a:lnTo>
                      <a:pt x="930" y="94"/>
                    </a:lnTo>
                    <a:lnTo>
                      <a:pt x="915" y="85"/>
                    </a:lnTo>
                    <a:lnTo>
                      <a:pt x="900" y="78"/>
                    </a:lnTo>
                    <a:lnTo>
                      <a:pt x="884" y="70"/>
                    </a:lnTo>
                    <a:lnTo>
                      <a:pt x="867" y="63"/>
                    </a:lnTo>
                    <a:lnTo>
                      <a:pt x="849" y="56"/>
                    </a:lnTo>
                    <a:lnTo>
                      <a:pt x="831" y="49"/>
                    </a:lnTo>
                    <a:lnTo>
                      <a:pt x="812" y="42"/>
                    </a:lnTo>
                    <a:lnTo>
                      <a:pt x="792" y="36"/>
                    </a:lnTo>
                    <a:lnTo>
                      <a:pt x="750" y="26"/>
                    </a:lnTo>
                    <a:lnTo>
                      <a:pt x="706" y="16"/>
                    </a:lnTo>
                    <a:lnTo>
                      <a:pt x="660" y="9"/>
                    </a:lnTo>
                    <a:lnTo>
                      <a:pt x="611" y="5"/>
                    </a:lnTo>
                    <a:lnTo>
                      <a:pt x="561" y="1"/>
                    </a:lnTo>
                    <a:lnTo>
                      <a:pt x="508" y="0"/>
                    </a:lnTo>
                    <a:lnTo>
                      <a:pt x="457" y="1"/>
                    </a:lnTo>
                    <a:lnTo>
                      <a:pt x="407" y="5"/>
                    </a:lnTo>
                    <a:lnTo>
                      <a:pt x="358" y="9"/>
                    </a:lnTo>
                    <a:lnTo>
                      <a:pt x="311" y="16"/>
                    </a:lnTo>
                    <a:lnTo>
                      <a:pt x="267" y="26"/>
                    </a:lnTo>
                    <a:lnTo>
                      <a:pt x="225" y="36"/>
                    </a:lnTo>
                    <a:lnTo>
                      <a:pt x="205" y="42"/>
                    </a:lnTo>
                    <a:lnTo>
                      <a:pt x="185" y="49"/>
                    </a:lnTo>
                    <a:lnTo>
                      <a:pt x="167" y="56"/>
                    </a:lnTo>
                    <a:lnTo>
                      <a:pt x="149" y="63"/>
                    </a:lnTo>
                    <a:lnTo>
                      <a:pt x="133" y="70"/>
                    </a:lnTo>
                    <a:lnTo>
                      <a:pt x="117" y="78"/>
                    </a:lnTo>
                    <a:lnTo>
                      <a:pt x="102" y="85"/>
                    </a:lnTo>
                    <a:lnTo>
                      <a:pt x="88" y="94"/>
                    </a:lnTo>
                    <a:lnTo>
                      <a:pt x="75" y="102"/>
                    </a:lnTo>
                    <a:lnTo>
                      <a:pt x="62" y="112"/>
                    </a:lnTo>
                    <a:lnTo>
                      <a:pt x="50" y="121"/>
                    </a:lnTo>
                    <a:lnTo>
                      <a:pt x="41" y="130"/>
                    </a:lnTo>
                    <a:lnTo>
                      <a:pt x="32" y="140"/>
                    </a:lnTo>
                    <a:lnTo>
                      <a:pt x="24" y="149"/>
                    </a:lnTo>
                    <a:lnTo>
                      <a:pt x="17" y="160"/>
                    </a:lnTo>
                    <a:lnTo>
                      <a:pt x="11" y="170"/>
                    </a:lnTo>
                    <a:lnTo>
                      <a:pt x="6" y="181"/>
                    </a:lnTo>
                    <a:lnTo>
                      <a:pt x="4" y="191"/>
                    </a:lnTo>
                    <a:lnTo>
                      <a:pt x="1" y="202"/>
                    </a:lnTo>
                    <a:lnTo>
                      <a:pt x="0" y="213"/>
                    </a:lnTo>
                    <a:lnTo>
                      <a:pt x="1" y="224"/>
                    </a:lnTo>
                    <a:lnTo>
                      <a:pt x="4" y="234"/>
                    </a:lnTo>
                    <a:lnTo>
                      <a:pt x="6" y="246"/>
                    </a:lnTo>
                    <a:lnTo>
                      <a:pt x="11" y="255"/>
                    </a:lnTo>
                    <a:lnTo>
                      <a:pt x="17" y="266"/>
                    </a:lnTo>
                    <a:lnTo>
                      <a:pt x="24" y="276"/>
                    </a:lnTo>
                    <a:lnTo>
                      <a:pt x="32" y="285"/>
                    </a:lnTo>
                    <a:lnTo>
                      <a:pt x="41" y="296"/>
                    </a:lnTo>
                    <a:lnTo>
                      <a:pt x="50" y="305"/>
                    </a:lnTo>
                    <a:lnTo>
                      <a:pt x="62" y="315"/>
                    </a:lnTo>
                    <a:lnTo>
                      <a:pt x="75" y="323"/>
                    </a:lnTo>
                    <a:lnTo>
                      <a:pt x="88" y="332"/>
                    </a:lnTo>
                    <a:lnTo>
                      <a:pt x="102" y="340"/>
                    </a:lnTo>
                    <a:lnTo>
                      <a:pt x="117" y="348"/>
                    </a:lnTo>
                    <a:lnTo>
                      <a:pt x="133" y="356"/>
                    </a:lnTo>
                    <a:lnTo>
                      <a:pt x="149" y="363"/>
                    </a:lnTo>
                    <a:lnTo>
                      <a:pt x="167" y="370"/>
                    </a:lnTo>
                    <a:lnTo>
                      <a:pt x="185" y="377"/>
                    </a:lnTo>
                    <a:lnTo>
                      <a:pt x="205" y="383"/>
                    </a:lnTo>
                    <a:lnTo>
                      <a:pt x="225" y="389"/>
                    </a:lnTo>
                    <a:lnTo>
                      <a:pt x="267" y="400"/>
                    </a:lnTo>
                    <a:lnTo>
                      <a:pt x="311" y="409"/>
                    </a:lnTo>
                    <a:lnTo>
                      <a:pt x="358" y="416"/>
                    </a:lnTo>
                    <a:lnTo>
                      <a:pt x="407" y="422"/>
                    </a:lnTo>
                    <a:lnTo>
                      <a:pt x="457" y="425"/>
                    </a:lnTo>
                    <a:lnTo>
                      <a:pt x="508" y="426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4" name="Freeform 134">
                <a:extLst>
                  <a:ext uri="{FF2B5EF4-FFF2-40B4-BE49-F238E27FC236}">
                    <a16:creationId xmlns:a16="http://schemas.microsoft.com/office/drawing/2014/main" id="{187542C7-6966-49A1-B45B-8C8D858A4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2" y="3088"/>
                <a:ext cx="360" cy="487"/>
              </a:xfrm>
              <a:custGeom>
                <a:avLst/>
                <a:gdLst>
                  <a:gd name="T0" fmla="*/ 0 w 2517"/>
                  <a:gd name="T1" fmla="*/ 69 h 3412"/>
                  <a:gd name="T2" fmla="*/ 23 w 2517"/>
                  <a:gd name="T3" fmla="*/ 2 h 3412"/>
                  <a:gd name="T4" fmla="*/ 25 w 2517"/>
                  <a:gd name="T5" fmla="*/ 2 h 3412"/>
                  <a:gd name="T6" fmla="*/ 1 w 2517"/>
                  <a:gd name="T7" fmla="*/ 70 h 3412"/>
                  <a:gd name="T8" fmla="*/ 0 w 2517"/>
                  <a:gd name="T9" fmla="*/ 69 h 3412"/>
                  <a:gd name="T10" fmla="*/ 23 w 2517"/>
                  <a:gd name="T11" fmla="*/ 2 h 3412"/>
                  <a:gd name="T12" fmla="*/ 24 w 2517"/>
                  <a:gd name="T13" fmla="*/ 0 h 3412"/>
                  <a:gd name="T14" fmla="*/ 25 w 2517"/>
                  <a:gd name="T15" fmla="*/ 2 h 3412"/>
                  <a:gd name="T16" fmla="*/ 24 w 2517"/>
                  <a:gd name="T17" fmla="*/ 2 h 3412"/>
                  <a:gd name="T18" fmla="*/ 23 w 2517"/>
                  <a:gd name="T19" fmla="*/ 2 h 3412"/>
                  <a:gd name="T20" fmla="*/ 25 w 2517"/>
                  <a:gd name="T21" fmla="*/ 2 h 3412"/>
                  <a:gd name="T22" fmla="*/ 51 w 2517"/>
                  <a:gd name="T23" fmla="*/ 68 h 3412"/>
                  <a:gd name="T24" fmla="*/ 50 w 2517"/>
                  <a:gd name="T25" fmla="*/ 68 h 3412"/>
                  <a:gd name="T26" fmla="*/ 23 w 2517"/>
                  <a:gd name="T27" fmla="*/ 2 h 3412"/>
                  <a:gd name="T28" fmla="*/ 25 w 2517"/>
                  <a:gd name="T29" fmla="*/ 2 h 34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17" h="3412">
                    <a:moveTo>
                      <a:pt x="0" y="3391"/>
                    </a:moveTo>
                    <a:lnTo>
                      <a:pt x="1146" y="81"/>
                    </a:lnTo>
                    <a:lnTo>
                      <a:pt x="1208" y="102"/>
                    </a:lnTo>
                    <a:lnTo>
                      <a:pt x="61" y="3412"/>
                    </a:lnTo>
                    <a:lnTo>
                      <a:pt x="0" y="3391"/>
                    </a:lnTo>
                    <a:close/>
                    <a:moveTo>
                      <a:pt x="1146" y="81"/>
                    </a:moveTo>
                    <a:lnTo>
                      <a:pt x="1174" y="0"/>
                    </a:lnTo>
                    <a:lnTo>
                      <a:pt x="1206" y="80"/>
                    </a:lnTo>
                    <a:lnTo>
                      <a:pt x="1176" y="92"/>
                    </a:lnTo>
                    <a:lnTo>
                      <a:pt x="1146" y="81"/>
                    </a:lnTo>
                    <a:close/>
                    <a:moveTo>
                      <a:pt x="1206" y="80"/>
                    </a:moveTo>
                    <a:lnTo>
                      <a:pt x="2517" y="3323"/>
                    </a:lnTo>
                    <a:lnTo>
                      <a:pt x="2457" y="3348"/>
                    </a:lnTo>
                    <a:lnTo>
                      <a:pt x="1147" y="104"/>
                    </a:lnTo>
                    <a:lnTo>
                      <a:pt x="1206" y="8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5" name="Freeform 135">
                <a:extLst>
                  <a:ext uri="{FF2B5EF4-FFF2-40B4-BE49-F238E27FC236}">
                    <a16:creationId xmlns:a16="http://schemas.microsoft.com/office/drawing/2014/main" id="{3F6B4123-10DA-4E56-9592-A7F079FBD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6" y="3105"/>
                <a:ext cx="23" cy="469"/>
              </a:xfrm>
              <a:custGeom>
                <a:avLst/>
                <a:gdLst>
                  <a:gd name="T0" fmla="*/ 1 w 163"/>
                  <a:gd name="T1" fmla="*/ 0 h 3279"/>
                  <a:gd name="T2" fmla="*/ 3 w 163"/>
                  <a:gd name="T3" fmla="*/ 67 h 3279"/>
                  <a:gd name="T4" fmla="*/ 2 w 163"/>
                  <a:gd name="T5" fmla="*/ 67 h 3279"/>
                  <a:gd name="T6" fmla="*/ 0 w 163"/>
                  <a:gd name="T7" fmla="*/ 0 h 3279"/>
                  <a:gd name="T8" fmla="*/ 1 w 163"/>
                  <a:gd name="T9" fmla="*/ 0 h 32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" h="3279">
                    <a:moveTo>
                      <a:pt x="64" y="0"/>
                    </a:moveTo>
                    <a:lnTo>
                      <a:pt x="163" y="3276"/>
                    </a:lnTo>
                    <a:lnTo>
                      <a:pt x="97" y="3279"/>
                    </a:lnTo>
                    <a:lnTo>
                      <a:pt x="0" y="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6" name="Freeform 136">
                <a:extLst>
                  <a:ext uri="{FF2B5EF4-FFF2-40B4-BE49-F238E27FC236}">
                    <a16:creationId xmlns:a16="http://schemas.microsoft.com/office/drawing/2014/main" id="{AF96F73A-DE07-4612-B7D0-9FEF1212B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9 w 738"/>
                  <a:gd name="T1" fmla="*/ 15 h 737"/>
                  <a:gd name="T2" fmla="*/ 11 w 738"/>
                  <a:gd name="T3" fmla="*/ 14 h 737"/>
                  <a:gd name="T4" fmla="*/ 12 w 738"/>
                  <a:gd name="T5" fmla="*/ 13 h 737"/>
                  <a:gd name="T6" fmla="*/ 14 w 738"/>
                  <a:gd name="T7" fmla="*/ 12 h 737"/>
                  <a:gd name="T8" fmla="*/ 14 w 738"/>
                  <a:gd name="T9" fmla="*/ 10 h 737"/>
                  <a:gd name="T10" fmla="*/ 15 w 738"/>
                  <a:gd name="T11" fmla="*/ 9 h 737"/>
                  <a:gd name="T12" fmla="*/ 15 w 738"/>
                  <a:gd name="T13" fmla="*/ 7 h 737"/>
                  <a:gd name="T14" fmla="*/ 15 w 738"/>
                  <a:gd name="T15" fmla="*/ 5 h 737"/>
                  <a:gd name="T16" fmla="*/ 14 w 738"/>
                  <a:gd name="T17" fmla="*/ 3 h 737"/>
                  <a:gd name="T18" fmla="*/ 13 w 738"/>
                  <a:gd name="T19" fmla="*/ 2 h 737"/>
                  <a:gd name="T20" fmla="*/ 11 w 738"/>
                  <a:gd name="T21" fmla="*/ 1 h 737"/>
                  <a:gd name="T22" fmla="*/ 9 w 738"/>
                  <a:gd name="T23" fmla="*/ 0 h 737"/>
                  <a:gd name="T24" fmla="*/ 8 w 738"/>
                  <a:gd name="T25" fmla="*/ 0 h 737"/>
                  <a:gd name="T26" fmla="*/ 6 w 738"/>
                  <a:gd name="T27" fmla="*/ 0 h 737"/>
                  <a:gd name="T28" fmla="*/ 4 w 738"/>
                  <a:gd name="T29" fmla="*/ 1 h 737"/>
                  <a:gd name="T30" fmla="*/ 2 w 738"/>
                  <a:gd name="T31" fmla="*/ 2 h 737"/>
                  <a:gd name="T32" fmla="*/ 1 w 738"/>
                  <a:gd name="T33" fmla="*/ 3 h 737"/>
                  <a:gd name="T34" fmla="*/ 0 w 738"/>
                  <a:gd name="T35" fmla="*/ 5 h 737"/>
                  <a:gd name="T36" fmla="*/ 0 w 738"/>
                  <a:gd name="T37" fmla="*/ 7 h 737"/>
                  <a:gd name="T38" fmla="*/ 0 w 738"/>
                  <a:gd name="T39" fmla="*/ 9 h 737"/>
                  <a:gd name="T40" fmla="*/ 1 w 738"/>
                  <a:gd name="T41" fmla="*/ 10 h 737"/>
                  <a:gd name="T42" fmla="*/ 1 w 738"/>
                  <a:gd name="T43" fmla="*/ 12 h 737"/>
                  <a:gd name="T44" fmla="*/ 3 w 738"/>
                  <a:gd name="T45" fmla="*/ 13 h 737"/>
                  <a:gd name="T46" fmla="*/ 4 w 738"/>
                  <a:gd name="T47" fmla="*/ 14 h 737"/>
                  <a:gd name="T48" fmla="*/ 6 w 738"/>
                  <a:gd name="T49" fmla="*/ 15 h 737"/>
                  <a:gd name="T50" fmla="*/ 15 w 738"/>
                  <a:gd name="T51" fmla="*/ 7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4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0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0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3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  <a:close/>
                    <a:moveTo>
                      <a:pt x="733" y="368"/>
                    </a:moveTo>
                    <a:lnTo>
                      <a:pt x="733" y="386"/>
                    </a:lnTo>
                    <a:lnTo>
                      <a:pt x="732" y="405"/>
                    </a:lnTo>
                    <a:lnTo>
                      <a:pt x="730" y="424"/>
                    </a:lnTo>
                    <a:lnTo>
                      <a:pt x="726" y="441"/>
                    </a:lnTo>
                    <a:lnTo>
                      <a:pt x="723" y="460"/>
                    </a:lnTo>
                    <a:lnTo>
                      <a:pt x="717" y="476"/>
                    </a:lnTo>
                    <a:lnTo>
                      <a:pt x="711" y="494"/>
                    </a:lnTo>
                    <a:lnTo>
                      <a:pt x="705" y="510"/>
                    </a:lnTo>
                    <a:lnTo>
                      <a:pt x="698" y="526"/>
                    </a:lnTo>
                    <a:lnTo>
                      <a:pt x="690" y="542"/>
                    </a:lnTo>
                    <a:lnTo>
                      <a:pt x="681" y="558"/>
                    </a:lnTo>
                    <a:lnTo>
                      <a:pt x="672" y="573"/>
                    </a:lnTo>
                    <a:lnTo>
                      <a:pt x="661" y="587"/>
                    </a:lnTo>
                    <a:lnTo>
                      <a:pt x="651" y="601"/>
                    </a:lnTo>
                    <a:lnTo>
                      <a:pt x="639" y="614"/>
                    </a:lnTo>
                    <a:lnTo>
                      <a:pt x="627" y="626"/>
                    </a:lnTo>
                    <a:lnTo>
                      <a:pt x="615" y="638"/>
                    </a:lnTo>
                    <a:lnTo>
                      <a:pt x="601" y="650"/>
                    </a:lnTo>
                    <a:lnTo>
                      <a:pt x="588" y="660"/>
                    </a:lnTo>
                    <a:lnTo>
                      <a:pt x="573" y="671"/>
                    </a:lnTo>
                    <a:lnTo>
                      <a:pt x="559" y="680"/>
                    </a:lnTo>
                    <a:lnTo>
                      <a:pt x="542" y="689"/>
                    </a:lnTo>
                    <a:lnTo>
                      <a:pt x="527" y="697"/>
                    </a:lnTo>
                    <a:lnTo>
                      <a:pt x="511" y="704"/>
                    </a:lnTo>
                    <a:lnTo>
                      <a:pt x="495" y="711"/>
                    </a:lnTo>
                    <a:lnTo>
                      <a:pt x="477" y="717"/>
                    </a:lnTo>
                    <a:lnTo>
                      <a:pt x="460" y="722"/>
                    </a:lnTo>
                    <a:lnTo>
                      <a:pt x="442" y="725"/>
                    </a:lnTo>
                    <a:lnTo>
                      <a:pt x="425" y="729"/>
                    </a:lnTo>
                    <a:lnTo>
                      <a:pt x="406" y="731"/>
                    </a:lnTo>
                    <a:lnTo>
                      <a:pt x="387" y="732"/>
                    </a:lnTo>
                    <a:lnTo>
                      <a:pt x="369" y="734"/>
                    </a:lnTo>
                    <a:lnTo>
                      <a:pt x="350" y="732"/>
                    </a:lnTo>
                    <a:lnTo>
                      <a:pt x="332" y="731"/>
                    </a:lnTo>
                    <a:lnTo>
                      <a:pt x="313" y="729"/>
                    </a:lnTo>
                    <a:lnTo>
                      <a:pt x="295" y="725"/>
                    </a:lnTo>
                    <a:lnTo>
                      <a:pt x="278" y="722"/>
                    </a:lnTo>
                    <a:lnTo>
                      <a:pt x="260" y="717"/>
                    </a:lnTo>
                    <a:lnTo>
                      <a:pt x="243" y="711"/>
                    </a:lnTo>
                    <a:lnTo>
                      <a:pt x="227" y="704"/>
                    </a:lnTo>
                    <a:lnTo>
                      <a:pt x="210" y="697"/>
                    </a:lnTo>
                    <a:lnTo>
                      <a:pt x="195" y="689"/>
                    </a:lnTo>
                    <a:lnTo>
                      <a:pt x="180" y="680"/>
                    </a:lnTo>
                    <a:lnTo>
                      <a:pt x="165" y="671"/>
                    </a:lnTo>
                    <a:lnTo>
                      <a:pt x="151" y="660"/>
                    </a:lnTo>
                    <a:lnTo>
                      <a:pt x="137" y="650"/>
                    </a:lnTo>
                    <a:lnTo>
                      <a:pt x="123" y="638"/>
                    </a:lnTo>
                    <a:lnTo>
                      <a:pt x="110" y="626"/>
                    </a:lnTo>
                    <a:lnTo>
                      <a:pt x="99" y="614"/>
                    </a:lnTo>
                    <a:lnTo>
                      <a:pt x="87" y="601"/>
                    </a:lnTo>
                    <a:lnTo>
                      <a:pt x="76" y="587"/>
                    </a:lnTo>
                    <a:lnTo>
                      <a:pt x="66" y="573"/>
                    </a:lnTo>
                    <a:lnTo>
                      <a:pt x="57" y="558"/>
                    </a:lnTo>
                    <a:lnTo>
                      <a:pt x="47" y="542"/>
                    </a:lnTo>
                    <a:lnTo>
                      <a:pt x="40" y="526"/>
                    </a:lnTo>
                    <a:lnTo>
                      <a:pt x="32" y="510"/>
                    </a:lnTo>
                    <a:lnTo>
                      <a:pt x="26" y="494"/>
                    </a:lnTo>
                    <a:lnTo>
                      <a:pt x="20" y="476"/>
                    </a:lnTo>
                    <a:lnTo>
                      <a:pt x="16" y="460"/>
                    </a:lnTo>
                    <a:lnTo>
                      <a:pt x="11" y="441"/>
                    </a:lnTo>
                    <a:lnTo>
                      <a:pt x="8" y="424"/>
                    </a:lnTo>
                    <a:lnTo>
                      <a:pt x="5" y="405"/>
                    </a:lnTo>
                    <a:lnTo>
                      <a:pt x="4" y="386"/>
                    </a:lnTo>
                    <a:lnTo>
                      <a:pt x="4" y="368"/>
                    </a:lnTo>
                    <a:lnTo>
                      <a:pt x="4" y="349"/>
                    </a:lnTo>
                    <a:lnTo>
                      <a:pt x="5" y="330"/>
                    </a:lnTo>
                    <a:lnTo>
                      <a:pt x="8" y="313"/>
                    </a:lnTo>
                    <a:lnTo>
                      <a:pt x="11" y="294"/>
                    </a:lnTo>
                    <a:lnTo>
                      <a:pt x="16" y="277"/>
                    </a:lnTo>
                    <a:lnTo>
                      <a:pt x="20" y="259"/>
                    </a:lnTo>
                    <a:lnTo>
                      <a:pt x="26" y="243"/>
                    </a:lnTo>
                    <a:lnTo>
                      <a:pt x="32" y="226"/>
                    </a:lnTo>
                    <a:lnTo>
                      <a:pt x="40" y="209"/>
                    </a:lnTo>
                    <a:lnTo>
                      <a:pt x="47" y="194"/>
                    </a:lnTo>
                    <a:lnTo>
                      <a:pt x="57" y="179"/>
                    </a:lnTo>
                    <a:lnTo>
                      <a:pt x="66" y="164"/>
                    </a:lnTo>
                    <a:lnTo>
                      <a:pt x="76" y="150"/>
                    </a:lnTo>
                    <a:lnTo>
                      <a:pt x="87" y="136"/>
                    </a:lnTo>
                    <a:lnTo>
                      <a:pt x="99" y="123"/>
                    </a:lnTo>
                    <a:lnTo>
                      <a:pt x="110" y="110"/>
                    </a:lnTo>
                    <a:lnTo>
                      <a:pt x="123" y="97"/>
                    </a:lnTo>
                    <a:lnTo>
                      <a:pt x="137" y="86"/>
                    </a:lnTo>
                    <a:lnTo>
                      <a:pt x="151" y="75"/>
                    </a:lnTo>
                    <a:lnTo>
                      <a:pt x="165" y="65"/>
                    </a:lnTo>
                    <a:lnTo>
                      <a:pt x="180" y="55"/>
                    </a:lnTo>
                    <a:lnTo>
                      <a:pt x="195" y="47"/>
                    </a:lnTo>
                    <a:lnTo>
                      <a:pt x="210" y="39"/>
                    </a:lnTo>
                    <a:lnTo>
                      <a:pt x="227" y="31"/>
                    </a:lnTo>
                    <a:lnTo>
                      <a:pt x="243" y="25"/>
                    </a:lnTo>
                    <a:lnTo>
                      <a:pt x="260" y="19"/>
                    </a:lnTo>
                    <a:lnTo>
                      <a:pt x="278" y="15"/>
                    </a:lnTo>
                    <a:lnTo>
                      <a:pt x="295" y="10"/>
                    </a:lnTo>
                    <a:lnTo>
                      <a:pt x="313" y="7"/>
                    </a:lnTo>
                    <a:lnTo>
                      <a:pt x="332" y="4"/>
                    </a:lnTo>
                    <a:lnTo>
                      <a:pt x="350" y="3"/>
                    </a:lnTo>
                    <a:lnTo>
                      <a:pt x="369" y="3"/>
                    </a:lnTo>
                    <a:lnTo>
                      <a:pt x="387" y="3"/>
                    </a:lnTo>
                    <a:lnTo>
                      <a:pt x="406" y="4"/>
                    </a:lnTo>
                    <a:lnTo>
                      <a:pt x="425" y="7"/>
                    </a:lnTo>
                    <a:lnTo>
                      <a:pt x="442" y="10"/>
                    </a:lnTo>
                    <a:lnTo>
                      <a:pt x="460" y="15"/>
                    </a:lnTo>
                    <a:lnTo>
                      <a:pt x="477" y="19"/>
                    </a:lnTo>
                    <a:lnTo>
                      <a:pt x="495" y="25"/>
                    </a:lnTo>
                    <a:lnTo>
                      <a:pt x="511" y="31"/>
                    </a:lnTo>
                    <a:lnTo>
                      <a:pt x="527" y="39"/>
                    </a:lnTo>
                    <a:lnTo>
                      <a:pt x="542" y="47"/>
                    </a:lnTo>
                    <a:lnTo>
                      <a:pt x="559" y="55"/>
                    </a:lnTo>
                    <a:lnTo>
                      <a:pt x="573" y="65"/>
                    </a:lnTo>
                    <a:lnTo>
                      <a:pt x="588" y="75"/>
                    </a:lnTo>
                    <a:lnTo>
                      <a:pt x="601" y="86"/>
                    </a:lnTo>
                    <a:lnTo>
                      <a:pt x="615" y="97"/>
                    </a:lnTo>
                    <a:lnTo>
                      <a:pt x="627" y="110"/>
                    </a:lnTo>
                    <a:lnTo>
                      <a:pt x="639" y="123"/>
                    </a:lnTo>
                    <a:lnTo>
                      <a:pt x="651" y="136"/>
                    </a:lnTo>
                    <a:lnTo>
                      <a:pt x="661" y="150"/>
                    </a:lnTo>
                    <a:lnTo>
                      <a:pt x="672" y="164"/>
                    </a:lnTo>
                    <a:lnTo>
                      <a:pt x="681" y="179"/>
                    </a:lnTo>
                    <a:lnTo>
                      <a:pt x="690" y="194"/>
                    </a:lnTo>
                    <a:lnTo>
                      <a:pt x="698" y="209"/>
                    </a:lnTo>
                    <a:lnTo>
                      <a:pt x="705" y="226"/>
                    </a:lnTo>
                    <a:lnTo>
                      <a:pt x="711" y="243"/>
                    </a:lnTo>
                    <a:lnTo>
                      <a:pt x="717" y="259"/>
                    </a:lnTo>
                    <a:lnTo>
                      <a:pt x="723" y="277"/>
                    </a:lnTo>
                    <a:lnTo>
                      <a:pt x="726" y="294"/>
                    </a:lnTo>
                    <a:lnTo>
                      <a:pt x="730" y="313"/>
                    </a:lnTo>
                    <a:lnTo>
                      <a:pt x="732" y="330"/>
                    </a:lnTo>
                    <a:lnTo>
                      <a:pt x="733" y="349"/>
                    </a:lnTo>
                    <a:lnTo>
                      <a:pt x="733" y="368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7" name="Freeform 137">
                <a:extLst>
                  <a:ext uri="{FF2B5EF4-FFF2-40B4-BE49-F238E27FC236}">
                    <a16:creationId xmlns:a16="http://schemas.microsoft.com/office/drawing/2014/main" id="{0AF988E1-252A-4E84-B61F-34B8A39E0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9 w 738"/>
                  <a:gd name="T1" fmla="*/ 15 h 737"/>
                  <a:gd name="T2" fmla="*/ 11 w 738"/>
                  <a:gd name="T3" fmla="*/ 14 h 737"/>
                  <a:gd name="T4" fmla="*/ 12 w 738"/>
                  <a:gd name="T5" fmla="*/ 13 h 737"/>
                  <a:gd name="T6" fmla="*/ 14 w 738"/>
                  <a:gd name="T7" fmla="*/ 12 h 737"/>
                  <a:gd name="T8" fmla="*/ 14 w 738"/>
                  <a:gd name="T9" fmla="*/ 10 h 737"/>
                  <a:gd name="T10" fmla="*/ 15 w 738"/>
                  <a:gd name="T11" fmla="*/ 9 h 737"/>
                  <a:gd name="T12" fmla="*/ 15 w 738"/>
                  <a:gd name="T13" fmla="*/ 7 h 737"/>
                  <a:gd name="T14" fmla="*/ 15 w 738"/>
                  <a:gd name="T15" fmla="*/ 5 h 737"/>
                  <a:gd name="T16" fmla="*/ 14 w 738"/>
                  <a:gd name="T17" fmla="*/ 3 h 737"/>
                  <a:gd name="T18" fmla="*/ 13 w 738"/>
                  <a:gd name="T19" fmla="*/ 2 h 737"/>
                  <a:gd name="T20" fmla="*/ 11 w 738"/>
                  <a:gd name="T21" fmla="*/ 1 h 737"/>
                  <a:gd name="T22" fmla="*/ 9 w 738"/>
                  <a:gd name="T23" fmla="*/ 0 h 737"/>
                  <a:gd name="T24" fmla="*/ 8 w 738"/>
                  <a:gd name="T25" fmla="*/ 0 h 737"/>
                  <a:gd name="T26" fmla="*/ 6 w 738"/>
                  <a:gd name="T27" fmla="*/ 0 h 737"/>
                  <a:gd name="T28" fmla="*/ 4 w 738"/>
                  <a:gd name="T29" fmla="*/ 1 h 737"/>
                  <a:gd name="T30" fmla="*/ 2 w 738"/>
                  <a:gd name="T31" fmla="*/ 2 h 737"/>
                  <a:gd name="T32" fmla="*/ 1 w 738"/>
                  <a:gd name="T33" fmla="*/ 3 h 737"/>
                  <a:gd name="T34" fmla="*/ 0 w 738"/>
                  <a:gd name="T35" fmla="*/ 5 h 737"/>
                  <a:gd name="T36" fmla="*/ 0 w 738"/>
                  <a:gd name="T37" fmla="*/ 7 h 737"/>
                  <a:gd name="T38" fmla="*/ 0 w 738"/>
                  <a:gd name="T39" fmla="*/ 9 h 737"/>
                  <a:gd name="T40" fmla="*/ 1 w 738"/>
                  <a:gd name="T41" fmla="*/ 10 h 737"/>
                  <a:gd name="T42" fmla="*/ 1 w 738"/>
                  <a:gd name="T43" fmla="*/ 12 h 737"/>
                  <a:gd name="T44" fmla="*/ 3 w 738"/>
                  <a:gd name="T45" fmla="*/ 13 h 737"/>
                  <a:gd name="T46" fmla="*/ 4 w 738"/>
                  <a:gd name="T47" fmla="*/ 14 h 737"/>
                  <a:gd name="T48" fmla="*/ 6 w 738"/>
                  <a:gd name="T49" fmla="*/ 15 h 737"/>
                  <a:gd name="T50" fmla="*/ 15 w 738"/>
                  <a:gd name="T51" fmla="*/ 7 h 737"/>
                  <a:gd name="T52" fmla="*/ 14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3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1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1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3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  <a:close/>
                    <a:moveTo>
                      <a:pt x="724" y="368"/>
                    </a:moveTo>
                    <a:lnTo>
                      <a:pt x="723" y="386"/>
                    </a:lnTo>
                    <a:lnTo>
                      <a:pt x="722" y="404"/>
                    </a:lnTo>
                    <a:lnTo>
                      <a:pt x="719" y="422"/>
                    </a:lnTo>
                    <a:lnTo>
                      <a:pt x="716" y="440"/>
                    </a:lnTo>
                    <a:lnTo>
                      <a:pt x="712" y="456"/>
                    </a:lnTo>
                    <a:lnTo>
                      <a:pt x="708" y="474"/>
                    </a:lnTo>
                    <a:lnTo>
                      <a:pt x="702" y="490"/>
                    </a:lnTo>
                    <a:lnTo>
                      <a:pt x="696" y="506"/>
                    </a:lnTo>
                    <a:lnTo>
                      <a:pt x="688" y="521"/>
                    </a:lnTo>
                    <a:lnTo>
                      <a:pt x="681" y="537"/>
                    </a:lnTo>
                    <a:lnTo>
                      <a:pt x="672" y="552"/>
                    </a:lnTo>
                    <a:lnTo>
                      <a:pt x="664" y="566"/>
                    </a:lnTo>
                    <a:lnTo>
                      <a:pt x="653" y="580"/>
                    </a:lnTo>
                    <a:lnTo>
                      <a:pt x="643" y="594"/>
                    </a:lnTo>
                    <a:lnTo>
                      <a:pt x="631" y="607"/>
                    </a:lnTo>
                    <a:lnTo>
                      <a:pt x="619" y="619"/>
                    </a:lnTo>
                    <a:lnTo>
                      <a:pt x="608" y="631"/>
                    </a:lnTo>
                    <a:lnTo>
                      <a:pt x="595" y="641"/>
                    </a:lnTo>
                    <a:lnTo>
                      <a:pt x="581" y="652"/>
                    </a:lnTo>
                    <a:lnTo>
                      <a:pt x="567" y="662"/>
                    </a:lnTo>
                    <a:lnTo>
                      <a:pt x="553" y="672"/>
                    </a:lnTo>
                    <a:lnTo>
                      <a:pt x="538" y="680"/>
                    </a:lnTo>
                    <a:lnTo>
                      <a:pt x="523" y="688"/>
                    </a:lnTo>
                    <a:lnTo>
                      <a:pt x="507" y="695"/>
                    </a:lnTo>
                    <a:lnTo>
                      <a:pt x="491" y="701"/>
                    </a:lnTo>
                    <a:lnTo>
                      <a:pt x="475" y="707"/>
                    </a:lnTo>
                    <a:lnTo>
                      <a:pt x="457" y="711"/>
                    </a:lnTo>
                    <a:lnTo>
                      <a:pt x="440" y="716"/>
                    </a:lnTo>
                    <a:lnTo>
                      <a:pt x="422" y="718"/>
                    </a:lnTo>
                    <a:lnTo>
                      <a:pt x="405" y="721"/>
                    </a:lnTo>
                    <a:lnTo>
                      <a:pt x="387" y="722"/>
                    </a:lnTo>
                    <a:lnTo>
                      <a:pt x="369" y="723"/>
                    </a:lnTo>
                    <a:lnTo>
                      <a:pt x="350" y="722"/>
                    </a:lnTo>
                    <a:lnTo>
                      <a:pt x="333" y="721"/>
                    </a:lnTo>
                    <a:lnTo>
                      <a:pt x="315" y="718"/>
                    </a:lnTo>
                    <a:lnTo>
                      <a:pt x="298" y="716"/>
                    </a:lnTo>
                    <a:lnTo>
                      <a:pt x="280" y="711"/>
                    </a:lnTo>
                    <a:lnTo>
                      <a:pt x="264" y="707"/>
                    </a:lnTo>
                    <a:lnTo>
                      <a:pt x="246" y="701"/>
                    </a:lnTo>
                    <a:lnTo>
                      <a:pt x="231" y="695"/>
                    </a:lnTo>
                    <a:lnTo>
                      <a:pt x="215" y="688"/>
                    </a:lnTo>
                    <a:lnTo>
                      <a:pt x="200" y="680"/>
                    </a:lnTo>
                    <a:lnTo>
                      <a:pt x="185" y="672"/>
                    </a:lnTo>
                    <a:lnTo>
                      <a:pt x="171" y="662"/>
                    </a:lnTo>
                    <a:lnTo>
                      <a:pt x="157" y="652"/>
                    </a:lnTo>
                    <a:lnTo>
                      <a:pt x="143" y="641"/>
                    </a:lnTo>
                    <a:lnTo>
                      <a:pt x="130" y="631"/>
                    </a:lnTo>
                    <a:lnTo>
                      <a:pt x="118" y="619"/>
                    </a:lnTo>
                    <a:lnTo>
                      <a:pt x="107" y="607"/>
                    </a:lnTo>
                    <a:lnTo>
                      <a:pt x="95" y="594"/>
                    </a:lnTo>
                    <a:lnTo>
                      <a:pt x="85" y="580"/>
                    </a:lnTo>
                    <a:lnTo>
                      <a:pt x="75" y="566"/>
                    </a:lnTo>
                    <a:lnTo>
                      <a:pt x="66" y="552"/>
                    </a:lnTo>
                    <a:lnTo>
                      <a:pt x="57" y="537"/>
                    </a:lnTo>
                    <a:lnTo>
                      <a:pt x="50" y="521"/>
                    </a:lnTo>
                    <a:lnTo>
                      <a:pt x="43" y="506"/>
                    </a:lnTo>
                    <a:lnTo>
                      <a:pt x="36" y="490"/>
                    </a:lnTo>
                    <a:lnTo>
                      <a:pt x="30" y="474"/>
                    </a:lnTo>
                    <a:lnTo>
                      <a:pt x="25" y="456"/>
                    </a:lnTo>
                    <a:lnTo>
                      <a:pt x="22" y="440"/>
                    </a:lnTo>
                    <a:lnTo>
                      <a:pt x="18" y="422"/>
                    </a:lnTo>
                    <a:lnTo>
                      <a:pt x="16" y="404"/>
                    </a:lnTo>
                    <a:lnTo>
                      <a:pt x="15" y="386"/>
                    </a:lnTo>
                    <a:lnTo>
                      <a:pt x="15" y="368"/>
                    </a:lnTo>
                    <a:lnTo>
                      <a:pt x="15" y="350"/>
                    </a:lnTo>
                    <a:lnTo>
                      <a:pt x="16" y="332"/>
                    </a:lnTo>
                    <a:lnTo>
                      <a:pt x="18" y="314"/>
                    </a:lnTo>
                    <a:lnTo>
                      <a:pt x="22" y="297"/>
                    </a:lnTo>
                    <a:lnTo>
                      <a:pt x="25" y="279"/>
                    </a:lnTo>
                    <a:lnTo>
                      <a:pt x="30" y="263"/>
                    </a:lnTo>
                    <a:lnTo>
                      <a:pt x="36" y="247"/>
                    </a:lnTo>
                    <a:lnTo>
                      <a:pt x="43" y="230"/>
                    </a:lnTo>
                    <a:lnTo>
                      <a:pt x="50" y="214"/>
                    </a:lnTo>
                    <a:lnTo>
                      <a:pt x="57" y="199"/>
                    </a:lnTo>
                    <a:lnTo>
                      <a:pt x="66" y="184"/>
                    </a:lnTo>
                    <a:lnTo>
                      <a:pt x="75" y="170"/>
                    </a:lnTo>
                    <a:lnTo>
                      <a:pt x="85" y="156"/>
                    </a:lnTo>
                    <a:lnTo>
                      <a:pt x="95" y="143"/>
                    </a:lnTo>
                    <a:lnTo>
                      <a:pt x="107" y="130"/>
                    </a:lnTo>
                    <a:lnTo>
                      <a:pt x="118" y="117"/>
                    </a:lnTo>
                    <a:lnTo>
                      <a:pt x="130" y="106"/>
                    </a:lnTo>
                    <a:lnTo>
                      <a:pt x="143" y="94"/>
                    </a:lnTo>
                    <a:lnTo>
                      <a:pt x="157" y="83"/>
                    </a:lnTo>
                    <a:lnTo>
                      <a:pt x="171" y="74"/>
                    </a:lnTo>
                    <a:lnTo>
                      <a:pt x="185" y="65"/>
                    </a:lnTo>
                    <a:lnTo>
                      <a:pt x="200" y="57"/>
                    </a:lnTo>
                    <a:lnTo>
                      <a:pt x="215" y="48"/>
                    </a:lnTo>
                    <a:lnTo>
                      <a:pt x="231" y="41"/>
                    </a:lnTo>
                    <a:lnTo>
                      <a:pt x="246" y="34"/>
                    </a:lnTo>
                    <a:lnTo>
                      <a:pt x="264" y="29"/>
                    </a:lnTo>
                    <a:lnTo>
                      <a:pt x="280" y="24"/>
                    </a:lnTo>
                    <a:lnTo>
                      <a:pt x="298" y="21"/>
                    </a:lnTo>
                    <a:lnTo>
                      <a:pt x="315" y="17"/>
                    </a:lnTo>
                    <a:lnTo>
                      <a:pt x="333" y="15"/>
                    </a:lnTo>
                    <a:lnTo>
                      <a:pt x="350" y="14"/>
                    </a:lnTo>
                    <a:lnTo>
                      <a:pt x="369" y="14"/>
                    </a:lnTo>
                    <a:lnTo>
                      <a:pt x="387" y="14"/>
                    </a:lnTo>
                    <a:lnTo>
                      <a:pt x="405" y="15"/>
                    </a:lnTo>
                    <a:lnTo>
                      <a:pt x="422" y="17"/>
                    </a:lnTo>
                    <a:lnTo>
                      <a:pt x="440" y="21"/>
                    </a:lnTo>
                    <a:lnTo>
                      <a:pt x="457" y="24"/>
                    </a:lnTo>
                    <a:lnTo>
                      <a:pt x="475" y="29"/>
                    </a:lnTo>
                    <a:lnTo>
                      <a:pt x="491" y="34"/>
                    </a:lnTo>
                    <a:lnTo>
                      <a:pt x="507" y="41"/>
                    </a:lnTo>
                    <a:lnTo>
                      <a:pt x="523" y="48"/>
                    </a:lnTo>
                    <a:lnTo>
                      <a:pt x="538" y="57"/>
                    </a:lnTo>
                    <a:lnTo>
                      <a:pt x="553" y="65"/>
                    </a:lnTo>
                    <a:lnTo>
                      <a:pt x="567" y="74"/>
                    </a:lnTo>
                    <a:lnTo>
                      <a:pt x="581" y="83"/>
                    </a:lnTo>
                    <a:lnTo>
                      <a:pt x="595" y="94"/>
                    </a:lnTo>
                    <a:lnTo>
                      <a:pt x="608" y="106"/>
                    </a:lnTo>
                    <a:lnTo>
                      <a:pt x="619" y="117"/>
                    </a:lnTo>
                    <a:lnTo>
                      <a:pt x="631" y="130"/>
                    </a:lnTo>
                    <a:lnTo>
                      <a:pt x="643" y="143"/>
                    </a:lnTo>
                    <a:lnTo>
                      <a:pt x="653" y="156"/>
                    </a:lnTo>
                    <a:lnTo>
                      <a:pt x="664" y="170"/>
                    </a:lnTo>
                    <a:lnTo>
                      <a:pt x="672" y="184"/>
                    </a:lnTo>
                    <a:lnTo>
                      <a:pt x="681" y="199"/>
                    </a:lnTo>
                    <a:lnTo>
                      <a:pt x="688" y="214"/>
                    </a:lnTo>
                    <a:lnTo>
                      <a:pt x="696" y="230"/>
                    </a:lnTo>
                    <a:lnTo>
                      <a:pt x="702" y="247"/>
                    </a:lnTo>
                    <a:lnTo>
                      <a:pt x="708" y="263"/>
                    </a:lnTo>
                    <a:lnTo>
                      <a:pt x="712" y="279"/>
                    </a:lnTo>
                    <a:lnTo>
                      <a:pt x="716" y="297"/>
                    </a:lnTo>
                    <a:lnTo>
                      <a:pt x="719" y="314"/>
                    </a:lnTo>
                    <a:lnTo>
                      <a:pt x="722" y="332"/>
                    </a:lnTo>
                    <a:lnTo>
                      <a:pt x="723" y="350"/>
                    </a:lnTo>
                    <a:lnTo>
                      <a:pt x="724" y="368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8" name="Freeform 138">
                <a:extLst>
                  <a:ext uri="{FF2B5EF4-FFF2-40B4-BE49-F238E27FC236}">
                    <a16:creationId xmlns:a16="http://schemas.microsoft.com/office/drawing/2014/main" id="{1EC57E6D-FD7F-4443-85A9-B07BEF945F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3" y="2275"/>
                <a:ext cx="104" cy="105"/>
              </a:xfrm>
              <a:custGeom>
                <a:avLst/>
                <a:gdLst>
                  <a:gd name="T0" fmla="*/ 15 w 729"/>
                  <a:gd name="T1" fmla="*/ 6 h 731"/>
                  <a:gd name="T2" fmla="*/ 14 w 729"/>
                  <a:gd name="T3" fmla="*/ 4 h 731"/>
                  <a:gd name="T4" fmla="*/ 13 w 729"/>
                  <a:gd name="T5" fmla="*/ 3 h 731"/>
                  <a:gd name="T6" fmla="*/ 12 w 729"/>
                  <a:gd name="T7" fmla="*/ 1 h 731"/>
                  <a:gd name="T8" fmla="*/ 10 w 729"/>
                  <a:gd name="T9" fmla="*/ 1 h 731"/>
                  <a:gd name="T10" fmla="*/ 9 w 729"/>
                  <a:gd name="T11" fmla="*/ 0 h 731"/>
                  <a:gd name="T12" fmla="*/ 7 w 729"/>
                  <a:gd name="T13" fmla="*/ 0 h 731"/>
                  <a:gd name="T14" fmla="*/ 5 w 729"/>
                  <a:gd name="T15" fmla="*/ 0 h 731"/>
                  <a:gd name="T16" fmla="*/ 3 w 729"/>
                  <a:gd name="T17" fmla="*/ 1 h 731"/>
                  <a:gd name="T18" fmla="*/ 2 w 729"/>
                  <a:gd name="T19" fmla="*/ 2 h 731"/>
                  <a:gd name="T20" fmla="*/ 1 w 729"/>
                  <a:gd name="T21" fmla="*/ 4 h 731"/>
                  <a:gd name="T22" fmla="*/ 0 w 729"/>
                  <a:gd name="T23" fmla="*/ 6 h 731"/>
                  <a:gd name="T24" fmla="*/ 0 w 729"/>
                  <a:gd name="T25" fmla="*/ 7 h 731"/>
                  <a:gd name="T26" fmla="*/ 0 w 729"/>
                  <a:gd name="T27" fmla="*/ 9 h 731"/>
                  <a:gd name="T28" fmla="*/ 1 w 729"/>
                  <a:gd name="T29" fmla="*/ 11 h 731"/>
                  <a:gd name="T30" fmla="*/ 2 w 729"/>
                  <a:gd name="T31" fmla="*/ 13 h 731"/>
                  <a:gd name="T32" fmla="*/ 3 w 729"/>
                  <a:gd name="T33" fmla="*/ 14 h 731"/>
                  <a:gd name="T34" fmla="*/ 5 w 729"/>
                  <a:gd name="T35" fmla="*/ 15 h 731"/>
                  <a:gd name="T36" fmla="*/ 7 w 729"/>
                  <a:gd name="T37" fmla="*/ 15 h 731"/>
                  <a:gd name="T38" fmla="*/ 9 w 729"/>
                  <a:gd name="T39" fmla="*/ 15 h 731"/>
                  <a:gd name="T40" fmla="*/ 10 w 729"/>
                  <a:gd name="T41" fmla="*/ 15 h 731"/>
                  <a:gd name="T42" fmla="*/ 12 w 729"/>
                  <a:gd name="T43" fmla="*/ 14 h 731"/>
                  <a:gd name="T44" fmla="*/ 13 w 729"/>
                  <a:gd name="T45" fmla="*/ 12 h 731"/>
                  <a:gd name="T46" fmla="*/ 14 w 729"/>
                  <a:gd name="T47" fmla="*/ 11 h 731"/>
                  <a:gd name="T48" fmla="*/ 15 w 729"/>
                  <a:gd name="T49" fmla="*/ 9 h 731"/>
                  <a:gd name="T50" fmla="*/ 14 w 729"/>
                  <a:gd name="T51" fmla="*/ 7 h 731"/>
                  <a:gd name="T52" fmla="*/ 14 w 729"/>
                  <a:gd name="T53" fmla="*/ 9 h 731"/>
                  <a:gd name="T54" fmla="*/ 14 w 729"/>
                  <a:gd name="T55" fmla="*/ 11 h 731"/>
                  <a:gd name="T56" fmla="*/ 13 w 729"/>
                  <a:gd name="T57" fmla="*/ 12 h 731"/>
                  <a:gd name="T58" fmla="*/ 11 w 729"/>
                  <a:gd name="T59" fmla="*/ 13 h 731"/>
                  <a:gd name="T60" fmla="*/ 10 w 729"/>
                  <a:gd name="T61" fmla="*/ 14 h 731"/>
                  <a:gd name="T62" fmla="*/ 8 w 729"/>
                  <a:gd name="T63" fmla="*/ 15 h 731"/>
                  <a:gd name="T64" fmla="*/ 6 w 729"/>
                  <a:gd name="T65" fmla="*/ 15 h 731"/>
                  <a:gd name="T66" fmla="*/ 5 w 729"/>
                  <a:gd name="T67" fmla="*/ 14 h 731"/>
                  <a:gd name="T68" fmla="*/ 3 w 729"/>
                  <a:gd name="T69" fmla="*/ 13 h 731"/>
                  <a:gd name="T70" fmla="*/ 2 w 729"/>
                  <a:gd name="T71" fmla="*/ 12 h 731"/>
                  <a:gd name="T72" fmla="*/ 1 w 729"/>
                  <a:gd name="T73" fmla="*/ 11 h 731"/>
                  <a:gd name="T74" fmla="*/ 1 w 729"/>
                  <a:gd name="T75" fmla="*/ 9 h 731"/>
                  <a:gd name="T76" fmla="*/ 0 w 729"/>
                  <a:gd name="T77" fmla="*/ 7 h 731"/>
                  <a:gd name="T78" fmla="*/ 1 w 729"/>
                  <a:gd name="T79" fmla="*/ 5 h 731"/>
                  <a:gd name="T80" fmla="*/ 1 w 729"/>
                  <a:gd name="T81" fmla="*/ 4 h 731"/>
                  <a:gd name="T82" fmla="*/ 2 w 729"/>
                  <a:gd name="T83" fmla="*/ 2 h 731"/>
                  <a:gd name="T84" fmla="*/ 4 w 729"/>
                  <a:gd name="T85" fmla="*/ 1 h 731"/>
                  <a:gd name="T86" fmla="*/ 5 w 729"/>
                  <a:gd name="T87" fmla="*/ 1 h 731"/>
                  <a:gd name="T88" fmla="*/ 7 w 729"/>
                  <a:gd name="T89" fmla="*/ 0 h 731"/>
                  <a:gd name="T90" fmla="*/ 9 w 729"/>
                  <a:gd name="T91" fmla="*/ 1 h 731"/>
                  <a:gd name="T92" fmla="*/ 10 w 729"/>
                  <a:gd name="T93" fmla="*/ 1 h 731"/>
                  <a:gd name="T94" fmla="*/ 12 w 729"/>
                  <a:gd name="T95" fmla="*/ 2 h 731"/>
                  <a:gd name="T96" fmla="*/ 13 w 729"/>
                  <a:gd name="T97" fmla="*/ 3 h 731"/>
                  <a:gd name="T98" fmla="*/ 14 w 729"/>
                  <a:gd name="T99" fmla="*/ 5 h 731"/>
                  <a:gd name="T100" fmla="*/ 14 w 729"/>
                  <a:gd name="T101" fmla="*/ 6 h 7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9" h="731">
                    <a:moveTo>
                      <a:pt x="729" y="365"/>
                    </a:moveTo>
                    <a:lnTo>
                      <a:pt x="729" y="346"/>
                    </a:lnTo>
                    <a:lnTo>
                      <a:pt x="728" y="327"/>
                    </a:lnTo>
                    <a:lnTo>
                      <a:pt x="726" y="310"/>
                    </a:lnTo>
                    <a:lnTo>
                      <a:pt x="722" y="291"/>
                    </a:lnTo>
                    <a:lnTo>
                      <a:pt x="719" y="274"/>
                    </a:lnTo>
                    <a:lnTo>
                      <a:pt x="713" y="256"/>
                    </a:lnTo>
                    <a:lnTo>
                      <a:pt x="707" y="240"/>
                    </a:lnTo>
                    <a:lnTo>
                      <a:pt x="701" y="223"/>
                    </a:lnTo>
                    <a:lnTo>
                      <a:pt x="694" y="206"/>
                    </a:lnTo>
                    <a:lnTo>
                      <a:pt x="686" y="191"/>
                    </a:lnTo>
                    <a:lnTo>
                      <a:pt x="677" y="176"/>
                    </a:lnTo>
                    <a:lnTo>
                      <a:pt x="668" y="161"/>
                    </a:lnTo>
                    <a:lnTo>
                      <a:pt x="657" y="147"/>
                    </a:lnTo>
                    <a:lnTo>
                      <a:pt x="647" y="133"/>
                    </a:lnTo>
                    <a:lnTo>
                      <a:pt x="635" y="120"/>
                    </a:lnTo>
                    <a:lnTo>
                      <a:pt x="623" y="107"/>
                    </a:lnTo>
                    <a:lnTo>
                      <a:pt x="611" y="94"/>
                    </a:lnTo>
                    <a:lnTo>
                      <a:pt x="597" y="83"/>
                    </a:lnTo>
                    <a:lnTo>
                      <a:pt x="584" y="72"/>
                    </a:lnTo>
                    <a:lnTo>
                      <a:pt x="569" y="62"/>
                    </a:lnTo>
                    <a:lnTo>
                      <a:pt x="555" y="52"/>
                    </a:lnTo>
                    <a:lnTo>
                      <a:pt x="538" y="44"/>
                    </a:lnTo>
                    <a:lnTo>
                      <a:pt x="523" y="36"/>
                    </a:lnTo>
                    <a:lnTo>
                      <a:pt x="507" y="28"/>
                    </a:lnTo>
                    <a:lnTo>
                      <a:pt x="491" y="22"/>
                    </a:lnTo>
                    <a:lnTo>
                      <a:pt x="473" y="16"/>
                    </a:lnTo>
                    <a:lnTo>
                      <a:pt x="456" y="12"/>
                    </a:lnTo>
                    <a:lnTo>
                      <a:pt x="438" y="7"/>
                    </a:lnTo>
                    <a:lnTo>
                      <a:pt x="421" y="4"/>
                    </a:lnTo>
                    <a:lnTo>
                      <a:pt x="402" y="1"/>
                    </a:lnTo>
                    <a:lnTo>
                      <a:pt x="383" y="0"/>
                    </a:lnTo>
                    <a:lnTo>
                      <a:pt x="365" y="0"/>
                    </a:lnTo>
                    <a:lnTo>
                      <a:pt x="346" y="0"/>
                    </a:lnTo>
                    <a:lnTo>
                      <a:pt x="328" y="1"/>
                    </a:lnTo>
                    <a:lnTo>
                      <a:pt x="309" y="4"/>
                    </a:lnTo>
                    <a:lnTo>
                      <a:pt x="291" y="7"/>
                    </a:lnTo>
                    <a:lnTo>
                      <a:pt x="274" y="12"/>
                    </a:lnTo>
                    <a:lnTo>
                      <a:pt x="256" y="16"/>
                    </a:lnTo>
                    <a:lnTo>
                      <a:pt x="239" y="22"/>
                    </a:lnTo>
                    <a:lnTo>
                      <a:pt x="223" y="28"/>
                    </a:lnTo>
                    <a:lnTo>
                      <a:pt x="206" y="36"/>
                    </a:lnTo>
                    <a:lnTo>
                      <a:pt x="191" y="44"/>
                    </a:lnTo>
                    <a:lnTo>
                      <a:pt x="176" y="52"/>
                    </a:lnTo>
                    <a:lnTo>
                      <a:pt x="161" y="62"/>
                    </a:lnTo>
                    <a:lnTo>
                      <a:pt x="147" y="72"/>
                    </a:lnTo>
                    <a:lnTo>
                      <a:pt x="133" y="83"/>
                    </a:lnTo>
                    <a:lnTo>
                      <a:pt x="119" y="94"/>
                    </a:lnTo>
                    <a:lnTo>
                      <a:pt x="106" y="107"/>
                    </a:lnTo>
                    <a:lnTo>
                      <a:pt x="95" y="120"/>
                    </a:lnTo>
                    <a:lnTo>
                      <a:pt x="83" y="133"/>
                    </a:lnTo>
                    <a:lnTo>
                      <a:pt x="72" y="147"/>
                    </a:lnTo>
                    <a:lnTo>
                      <a:pt x="62" y="161"/>
                    </a:lnTo>
                    <a:lnTo>
                      <a:pt x="53" y="176"/>
                    </a:lnTo>
                    <a:lnTo>
                      <a:pt x="43" y="191"/>
                    </a:lnTo>
                    <a:lnTo>
                      <a:pt x="36" y="206"/>
                    </a:lnTo>
                    <a:lnTo>
                      <a:pt x="28" y="223"/>
                    </a:lnTo>
                    <a:lnTo>
                      <a:pt x="22" y="240"/>
                    </a:lnTo>
                    <a:lnTo>
                      <a:pt x="16" y="256"/>
                    </a:lnTo>
                    <a:lnTo>
                      <a:pt x="12" y="274"/>
                    </a:lnTo>
                    <a:lnTo>
                      <a:pt x="7" y="291"/>
                    </a:lnTo>
                    <a:lnTo>
                      <a:pt x="4" y="310"/>
                    </a:lnTo>
                    <a:lnTo>
                      <a:pt x="1" y="327"/>
                    </a:lnTo>
                    <a:lnTo>
                      <a:pt x="0" y="346"/>
                    </a:lnTo>
                    <a:lnTo>
                      <a:pt x="0" y="365"/>
                    </a:lnTo>
                    <a:lnTo>
                      <a:pt x="0" y="383"/>
                    </a:lnTo>
                    <a:lnTo>
                      <a:pt x="1" y="402"/>
                    </a:lnTo>
                    <a:lnTo>
                      <a:pt x="4" y="421"/>
                    </a:lnTo>
                    <a:lnTo>
                      <a:pt x="7" y="438"/>
                    </a:lnTo>
                    <a:lnTo>
                      <a:pt x="12" y="457"/>
                    </a:lnTo>
                    <a:lnTo>
                      <a:pt x="16" y="473"/>
                    </a:lnTo>
                    <a:lnTo>
                      <a:pt x="22" y="491"/>
                    </a:lnTo>
                    <a:lnTo>
                      <a:pt x="28" y="507"/>
                    </a:lnTo>
                    <a:lnTo>
                      <a:pt x="36" y="523"/>
                    </a:lnTo>
                    <a:lnTo>
                      <a:pt x="43" y="539"/>
                    </a:lnTo>
                    <a:lnTo>
                      <a:pt x="53" y="555"/>
                    </a:lnTo>
                    <a:lnTo>
                      <a:pt x="62" y="569"/>
                    </a:lnTo>
                    <a:lnTo>
                      <a:pt x="72" y="584"/>
                    </a:lnTo>
                    <a:lnTo>
                      <a:pt x="83" y="598"/>
                    </a:lnTo>
                    <a:lnTo>
                      <a:pt x="95" y="611"/>
                    </a:lnTo>
                    <a:lnTo>
                      <a:pt x="106" y="623"/>
                    </a:lnTo>
                    <a:lnTo>
                      <a:pt x="119" y="635"/>
                    </a:lnTo>
                    <a:lnTo>
                      <a:pt x="133" y="647"/>
                    </a:lnTo>
                    <a:lnTo>
                      <a:pt x="147" y="657"/>
                    </a:lnTo>
                    <a:lnTo>
                      <a:pt x="161" y="668"/>
                    </a:lnTo>
                    <a:lnTo>
                      <a:pt x="176" y="677"/>
                    </a:lnTo>
                    <a:lnTo>
                      <a:pt x="191" y="686"/>
                    </a:lnTo>
                    <a:lnTo>
                      <a:pt x="206" y="694"/>
                    </a:lnTo>
                    <a:lnTo>
                      <a:pt x="223" y="701"/>
                    </a:lnTo>
                    <a:lnTo>
                      <a:pt x="239" y="708"/>
                    </a:lnTo>
                    <a:lnTo>
                      <a:pt x="256" y="714"/>
                    </a:lnTo>
                    <a:lnTo>
                      <a:pt x="274" y="719"/>
                    </a:lnTo>
                    <a:lnTo>
                      <a:pt x="291" y="722"/>
                    </a:lnTo>
                    <a:lnTo>
                      <a:pt x="309" y="726"/>
                    </a:lnTo>
                    <a:lnTo>
                      <a:pt x="328" y="728"/>
                    </a:lnTo>
                    <a:lnTo>
                      <a:pt x="346" y="729"/>
                    </a:lnTo>
                    <a:lnTo>
                      <a:pt x="365" y="731"/>
                    </a:lnTo>
                    <a:lnTo>
                      <a:pt x="383" y="729"/>
                    </a:lnTo>
                    <a:lnTo>
                      <a:pt x="402" y="728"/>
                    </a:lnTo>
                    <a:lnTo>
                      <a:pt x="421" y="726"/>
                    </a:lnTo>
                    <a:lnTo>
                      <a:pt x="438" y="722"/>
                    </a:lnTo>
                    <a:lnTo>
                      <a:pt x="456" y="719"/>
                    </a:lnTo>
                    <a:lnTo>
                      <a:pt x="473" y="714"/>
                    </a:lnTo>
                    <a:lnTo>
                      <a:pt x="491" y="708"/>
                    </a:lnTo>
                    <a:lnTo>
                      <a:pt x="507" y="701"/>
                    </a:lnTo>
                    <a:lnTo>
                      <a:pt x="523" y="694"/>
                    </a:lnTo>
                    <a:lnTo>
                      <a:pt x="538" y="686"/>
                    </a:lnTo>
                    <a:lnTo>
                      <a:pt x="555" y="677"/>
                    </a:lnTo>
                    <a:lnTo>
                      <a:pt x="569" y="668"/>
                    </a:lnTo>
                    <a:lnTo>
                      <a:pt x="584" y="657"/>
                    </a:lnTo>
                    <a:lnTo>
                      <a:pt x="597" y="647"/>
                    </a:lnTo>
                    <a:lnTo>
                      <a:pt x="611" y="635"/>
                    </a:lnTo>
                    <a:lnTo>
                      <a:pt x="623" y="623"/>
                    </a:lnTo>
                    <a:lnTo>
                      <a:pt x="635" y="611"/>
                    </a:lnTo>
                    <a:lnTo>
                      <a:pt x="647" y="598"/>
                    </a:lnTo>
                    <a:lnTo>
                      <a:pt x="657" y="584"/>
                    </a:lnTo>
                    <a:lnTo>
                      <a:pt x="668" y="569"/>
                    </a:lnTo>
                    <a:lnTo>
                      <a:pt x="677" y="555"/>
                    </a:lnTo>
                    <a:lnTo>
                      <a:pt x="686" y="539"/>
                    </a:lnTo>
                    <a:lnTo>
                      <a:pt x="694" y="523"/>
                    </a:lnTo>
                    <a:lnTo>
                      <a:pt x="701" y="507"/>
                    </a:lnTo>
                    <a:lnTo>
                      <a:pt x="707" y="491"/>
                    </a:lnTo>
                    <a:lnTo>
                      <a:pt x="713" y="473"/>
                    </a:lnTo>
                    <a:lnTo>
                      <a:pt x="719" y="457"/>
                    </a:lnTo>
                    <a:lnTo>
                      <a:pt x="722" y="438"/>
                    </a:lnTo>
                    <a:lnTo>
                      <a:pt x="726" y="421"/>
                    </a:lnTo>
                    <a:lnTo>
                      <a:pt x="728" y="402"/>
                    </a:lnTo>
                    <a:lnTo>
                      <a:pt x="729" y="383"/>
                    </a:lnTo>
                    <a:lnTo>
                      <a:pt x="729" y="365"/>
                    </a:lnTo>
                    <a:close/>
                    <a:moveTo>
                      <a:pt x="710" y="365"/>
                    </a:moveTo>
                    <a:lnTo>
                      <a:pt x="708" y="382"/>
                    </a:lnTo>
                    <a:lnTo>
                      <a:pt x="707" y="400"/>
                    </a:lnTo>
                    <a:lnTo>
                      <a:pt x="705" y="417"/>
                    </a:lnTo>
                    <a:lnTo>
                      <a:pt x="703" y="435"/>
                    </a:lnTo>
                    <a:lnTo>
                      <a:pt x="698" y="451"/>
                    </a:lnTo>
                    <a:lnTo>
                      <a:pt x="693" y="467"/>
                    </a:lnTo>
                    <a:lnTo>
                      <a:pt x="689" y="484"/>
                    </a:lnTo>
                    <a:lnTo>
                      <a:pt x="682" y="499"/>
                    </a:lnTo>
                    <a:lnTo>
                      <a:pt x="675" y="514"/>
                    </a:lnTo>
                    <a:lnTo>
                      <a:pt x="668" y="529"/>
                    </a:lnTo>
                    <a:lnTo>
                      <a:pt x="660" y="543"/>
                    </a:lnTo>
                    <a:lnTo>
                      <a:pt x="650" y="557"/>
                    </a:lnTo>
                    <a:lnTo>
                      <a:pt x="641" y="571"/>
                    </a:lnTo>
                    <a:lnTo>
                      <a:pt x="630" y="584"/>
                    </a:lnTo>
                    <a:lnTo>
                      <a:pt x="620" y="597"/>
                    </a:lnTo>
                    <a:lnTo>
                      <a:pt x="608" y="608"/>
                    </a:lnTo>
                    <a:lnTo>
                      <a:pt x="597" y="620"/>
                    </a:lnTo>
                    <a:lnTo>
                      <a:pt x="584" y="630"/>
                    </a:lnTo>
                    <a:lnTo>
                      <a:pt x="571" y="641"/>
                    </a:lnTo>
                    <a:lnTo>
                      <a:pt x="557" y="650"/>
                    </a:lnTo>
                    <a:lnTo>
                      <a:pt x="543" y="659"/>
                    </a:lnTo>
                    <a:lnTo>
                      <a:pt x="529" y="668"/>
                    </a:lnTo>
                    <a:lnTo>
                      <a:pt x="514" y="676"/>
                    </a:lnTo>
                    <a:lnTo>
                      <a:pt x="499" y="683"/>
                    </a:lnTo>
                    <a:lnTo>
                      <a:pt x="484" y="689"/>
                    </a:lnTo>
                    <a:lnTo>
                      <a:pt x="467" y="694"/>
                    </a:lnTo>
                    <a:lnTo>
                      <a:pt x="451" y="698"/>
                    </a:lnTo>
                    <a:lnTo>
                      <a:pt x="435" y="703"/>
                    </a:lnTo>
                    <a:lnTo>
                      <a:pt x="417" y="705"/>
                    </a:lnTo>
                    <a:lnTo>
                      <a:pt x="400" y="707"/>
                    </a:lnTo>
                    <a:lnTo>
                      <a:pt x="382" y="708"/>
                    </a:lnTo>
                    <a:lnTo>
                      <a:pt x="365" y="710"/>
                    </a:lnTo>
                    <a:lnTo>
                      <a:pt x="347" y="708"/>
                    </a:lnTo>
                    <a:lnTo>
                      <a:pt x="330" y="707"/>
                    </a:lnTo>
                    <a:lnTo>
                      <a:pt x="312" y="705"/>
                    </a:lnTo>
                    <a:lnTo>
                      <a:pt x="296" y="703"/>
                    </a:lnTo>
                    <a:lnTo>
                      <a:pt x="279" y="698"/>
                    </a:lnTo>
                    <a:lnTo>
                      <a:pt x="262" y="694"/>
                    </a:lnTo>
                    <a:lnTo>
                      <a:pt x="246" y="689"/>
                    </a:lnTo>
                    <a:lnTo>
                      <a:pt x="231" y="683"/>
                    </a:lnTo>
                    <a:lnTo>
                      <a:pt x="216" y="676"/>
                    </a:lnTo>
                    <a:lnTo>
                      <a:pt x="201" y="668"/>
                    </a:lnTo>
                    <a:lnTo>
                      <a:pt x="187" y="659"/>
                    </a:lnTo>
                    <a:lnTo>
                      <a:pt x="173" y="650"/>
                    </a:lnTo>
                    <a:lnTo>
                      <a:pt x="159" y="641"/>
                    </a:lnTo>
                    <a:lnTo>
                      <a:pt x="146" y="630"/>
                    </a:lnTo>
                    <a:lnTo>
                      <a:pt x="133" y="620"/>
                    </a:lnTo>
                    <a:lnTo>
                      <a:pt x="121" y="608"/>
                    </a:lnTo>
                    <a:lnTo>
                      <a:pt x="110" y="597"/>
                    </a:lnTo>
                    <a:lnTo>
                      <a:pt x="99" y="584"/>
                    </a:lnTo>
                    <a:lnTo>
                      <a:pt x="89" y="571"/>
                    </a:lnTo>
                    <a:lnTo>
                      <a:pt x="79" y="557"/>
                    </a:lnTo>
                    <a:lnTo>
                      <a:pt x="70" y="543"/>
                    </a:lnTo>
                    <a:lnTo>
                      <a:pt x="62" y="529"/>
                    </a:lnTo>
                    <a:lnTo>
                      <a:pt x="55" y="514"/>
                    </a:lnTo>
                    <a:lnTo>
                      <a:pt x="48" y="499"/>
                    </a:lnTo>
                    <a:lnTo>
                      <a:pt x="41" y="484"/>
                    </a:lnTo>
                    <a:lnTo>
                      <a:pt x="36" y="467"/>
                    </a:lnTo>
                    <a:lnTo>
                      <a:pt x="32" y="451"/>
                    </a:lnTo>
                    <a:lnTo>
                      <a:pt x="28" y="435"/>
                    </a:lnTo>
                    <a:lnTo>
                      <a:pt x="25" y="417"/>
                    </a:lnTo>
                    <a:lnTo>
                      <a:pt x="22" y="400"/>
                    </a:lnTo>
                    <a:lnTo>
                      <a:pt x="21" y="382"/>
                    </a:lnTo>
                    <a:lnTo>
                      <a:pt x="21" y="365"/>
                    </a:lnTo>
                    <a:lnTo>
                      <a:pt x="21" y="347"/>
                    </a:lnTo>
                    <a:lnTo>
                      <a:pt x="22" y="330"/>
                    </a:lnTo>
                    <a:lnTo>
                      <a:pt x="25" y="312"/>
                    </a:lnTo>
                    <a:lnTo>
                      <a:pt x="28" y="296"/>
                    </a:lnTo>
                    <a:lnTo>
                      <a:pt x="32" y="278"/>
                    </a:lnTo>
                    <a:lnTo>
                      <a:pt x="36" y="262"/>
                    </a:lnTo>
                    <a:lnTo>
                      <a:pt x="41" y="247"/>
                    </a:lnTo>
                    <a:lnTo>
                      <a:pt x="48" y="231"/>
                    </a:lnTo>
                    <a:lnTo>
                      <a:pt x="55" y="216"/>
                    </a:lnTo>
                    <a:lnTo>
                      <a:pt x="62" y="200"/>
                    </a:lnTo>
                    <a:lnTo>
                      <a:pt x="70" y="186"/>
                    </a:lnTo>
                    <a:lnTo>
                      <a:pt x="79" y="172"/>
                    </a:lnTo>
                    <a:lnTo>
                      <a:pt x="89" y="158"/>
                    </a:lnTo>
                    <a:lnTo>
                      <a:pt x="99" y="146"/>
                    </a:lnTo>
                    <a:lnTo>
                      <a:pt x="110" y="134"/>
                    </a:lnTo>
                    <a:lnTo>
                      <a:pt x="121" y="121"/>
                    </a:lnTo>
                    <a:lnTo>
                      <a:pt x="133" y="111"/>
                    </a:lnTo>
                    <a:lnTo>
                      <a:pt x="146" y="99"/>
                    </a:lnTo>
                    <a:lnTo>
                      <a:pt x="159" y="89"/>
                    </a:lnTo>
                    <a:lnTo>
                      <a:pt x="173" y="79"/>
                    </a:lnTo>
                    <a:lnTo>
                      <a:pt x="187" y="71"/>
                    </a:lnTo>
                    <a:lnTo>
                      <a:pt x="201" y="62"/>
                    </a:lnTo>
                    <a:lnTo>
                      <a:pt x="216" y="55"/>
                    </a:lnTo>
                    <a:lnTo>
                      <a:pt x="231" y="48"/>
                    </a:lnTo>
                    <a:lnTo>
                      <a:pt x="246" y="42"/>
                    </a:lnTo>
                    <a:lnTo>
                      <a:pt x="262" y="36"/>
                    </a:lnTo>
                    <a:lnTo>
                      <a:pt x="279" y="31"/>
                    </a:lnTo>
                    <a:lnTo>
                      <a:pt x="296" y="28"/>
                    </a:lnTo>
                    <a:lnTo>
                      <a:pt x="312" y="24"/>
                    </a:lnTo>
                    <a:lnTo>
                      <a:pt x="330" y="22"/>
                    </a:lnTo>
                    <a:lnTo>
                      <a:pt x="347" y="21"/>
                    </a:lnTo>
                    <a:lnTo>
                      <a:pt x="365" y="21"/>
                    </a:lnTo>
                    <a:lnTo>
                      <a:pt x="382" y="21"/>
                    </a:lnTo>
                    <a:lnTo>
                      <a:pt x="400" y="22"/>
                    </a:lnTo>
                    <a:lnTo>
                      <a:pt x="417" y="24"/>
                    </a:lnTo>
                    <a:lnTo>
                      <a:pt x="435" y="28"/>
                    </a:lnTo>
                    <a:lnTo>
                      <a:pt x="451" y="31"/>
                    </a:lnTo>
                    <a:lnTo>
                      <a:pt x="467" y="36"/>
                    </a:lnTo>
                    <a:lnTo>
                      <a:pt x="484" y="42"/>
                    </a:lnTo>
                    <a:lnTo>
                      <a:pt x="499" y="48"/>
                    </a:lnTo>
                    <a:lnTo>
                      <a:pt x="514" y="55"/>
                    </a:lnTo>
                    <a:lnTo>
                      <a:pt x="529" y="62"/>
                    </a:lnTo>
                    <a:lnTo>
                      <a:pt x="543" y="71"/>
                    </a:lnTo>
                    <a:lnTo>
                      <a:pt x="557" y="79"/>
                    </a:lnTo>
                    <a:lnTo>
                      <a:pt x="571" y="89"/>
                    </a:lnTo>
                    <a:lnTo>
                      <a:pt x="584" y="99"/>
                    </a:lnTo>
                    <a:lnTo>
                      <a:pt x="597" y="111"/>
                    </a:lnTo>
                    <a:lnTo>
                      <a:pt x="608" y="121"/>
                    </a:lnTo>
                    <a:lnTo>
                      <a:pt x="620" y="134"/>
                    </a:lnTo>
                    <a:lnTo>
                      <a:pt x="630" y="146"/>
                    </a:lnTo>
                    <a:lnTo>
                      <a:pt x="641" y="158"/>
                    </a:lnTo>
                    <a:lnTo>
                      <a:pt x="650" y="172"/>
                    </a:lnTo>
                    <a:lnTo>
                      <a:pt x="660" y="186"/>
                    </a:lnTo>
                    <a:lnTo>
                      <a:pt x="668" y="200"/>
                    </a:lnTo>
                    <a:lnTo>
                      <a:pt x="675" y="216"/>
                    </a:lnTo>
                    <a:lnTo>
                      <a:pt x="682" y="231"/>
                    </a:lnTo>
                    <a:lnTo>
                      <a:pt x="689" y="247"/>
                    </a:lnTo>
                    <a:lnTo>
                      <a:pt x="693" y="262"/>
                    </a:lnTo>
                    <a:lnTo>
                      <a:pt x="698" y="278"/>
                    </a:lnTo>
                    <a:lnTo>
                      <a:pt x="703" y="296"/>
                    </a:lnTo>
                    <a:lnTo>
                      <a:pt x="705" y="312"/>
                    </a:lnTo>
                    <a:lnTo>
                      <a:pt x="707" y="330"/>
                    </a:lnTo>
                    <a:lnTo>
                      <a:pt x="708" y="347"/>
                    </a:lnTo>
                    <a:lnTo>
                      <a:pt x="710" y="365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Freeform 139">
                <a:extLst>
                  <a:ext uri="{FF2B5EF4-FFF2-40B4-BE49-F238E27FC236}">
                    <a16:creationId xmlns:a16="http://schemas.microsoft.com/office/drawing/2014/main" id="{5433B0E1-E5B3-43BA-8C24-0C0270945A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2277"/>
                <a:ext cx="101" cy="101"/>
              </a:xfrm>
              <a:custGeom>
                <a:avLst/>
                <a:gdLst>
                  <a:gd name="T0" fmla="*/ 14 w 709"/>
                  <a:gd name="T1" fmla="*/ 6 h 709"/>
                  <a:gd name="T2" fmla="*/ 14 w 709"/>
                  <a:gd name="T3" fmla="*/ 4 h 709"/>
                  <a:gd name="T4" fmla="*/ 13 w 709"/>
                  <a:gd name="T5" fmla="*/ 3 h 709"/>
                  <a:gd name="T6" fmla="*/ 12 w 709"/>
                  <a:gd name="T7" fmla="*/ 1 h 709"/>
                  <a:gd name="T8" fmla="*/ 10 w 709"/>
                  <a:gd name="T9" fmla="*/ 1 h 709"/>
                  <a:gd name="T10" fmla="*/ 8 w 709"/>
                  <a:gd name="T11" fmla="*/ 0 h 709"/>
                  <a:gd name="T12" fmla="*/ 6 w 709"/>
                  <a:gd name="T13" fmla="*/ 0 h 709"/>
                  <a:gd name="T14" fmla="*/ 5 w 709"/>
                  <a:gd name="T15" fmla="*/ 0 h 709"/>
                  <a:gd name="T16" fmla="*/ 3 w 709"/>
                  <a:gd name="T17" fmla="*/ 1 h 709"/>
                  <a:gd name="T18" fmla="*/ 2 w 709"/>
                  <a:gd name="T19" fmla="*/ 2 h 709"/>
                  <a:gd name="T20" fmla="*/ 1 w 709"/>
                  <a:gd name="T21" fmla="*/ 4 h 709"/>
                  <a:gd name="T22" fmla="*/ 0 w 709"/>
                  <a:gd name="T23" fmla="*/ 5 h 709"/>
                  <a:gd name="T24" fmla="*/ 0 w 709"/>
                  <a:gd name="T25" fmla="*/ 7 h 709"/>
                  <a:gd name="T26" fmla="*/ 0 w 709"/>
                  <a:gd name="T27" fmla="*/ 9 h 709"/>
                  <a:gd name="T28" fmla="*/ 1 w 709"/>
                  <a:gd name="T29" fmla="*/ 11 h 709"/>
                  <a:gd name="T30" fmla="*/ 2 w 709"/>
                  <a:gd name="T31" fmla="*/ 12 h 709"/>
                  <a:gd name="T32" fmla="*/ 3 w 709"/>
                  <a:gd name="T33" fmla="*/ 13 h 709"/>
                  <a:gd name="T34" fmla="*/ 5 w 709"/>
                  <a:gd name="T35" fmla="*/ 14 h 709"/>
                  <a:gd name="T36" fmla="*/ 6 w 709"/>
                  <a:gd name="T37" fmla="*/ 14 h 709"/>
                  <a:gd name="T38" fmla="*/ 8 w 709"/>
                  <a:gd name="T39" fmla="*/ 14 h 709"/>
                  <a:gd name="T40" fmla="*/ 10 w 709"/>
                  <a:gd name="T41" fmla="*/ 14 h 709"/>
                  <a:gd name="T42" fmla="*/ 12 w 709"/>
                  <a:gd name="T43" fmla="*/ 13 h 709"/>
                  <a:gd name="T44" fmla="*/ 13 w 709"/>
                  <a:gd name="T45" fmla="*/ 12 h 709"/>
                  <a:gd name="T46" fmla="*/ 14 w 709"/>
                  <a:gd name="T47" fmla="*/ 10 h 709"/>
                  <a:gd name="T48" fmla="*/ 14 w 709"/>
                  <a:gd name="T49" fmla="*/ 9 h 709"/>
                  <a:gd name="T50" fmla="*/ 14 w 709"/>
                  <a:gd name="T51" fmla="*/ 7 h 709"/>
                  <a:gd name="T52" fmla="*/ 14 w 709"/>
                  <a:gd name="T53" fmla="*/ 9 h 709"/>
                  <a:gd name="T54" fmla="*/ 13 w 709"/>
                  <a:gd name="T55" fmla="*/ 10 h 709"/>
                  <a:gd name="T56" fmla="*/ 12 w 709"/>
                  <a:gd name="T57" fmla="*/ 12 h 709"/>
                  <a:gd name="T58" fmla="*/ 11 w 709"/>
                  <a:gd name="T59" fmla="*/ 13 h 709"/>
                  <a:gd name="T60" fmla="*/ 10 w 709"/>
                  <a:gd name="T61" fmla="*/ 14 h 709"/>
                  <a:gd name="T62" fmla="*/ 8 w 709"/>
                  <a:gd name="T63" fmla="*/ 14 h 709"/>
                  <a:gd name="T64" fmla="*/ 6 w 709"/>
                  <a:gd name="T65" fmla="*/ 14 h 709"/>
                  <a:gd name="T66" fmla="*/ 5 w 709"/>
                  <a:gd name="T67" fmla="*/ 13 h 709"/>
                  <a:gd name="T68" fmla="*/ 3 w 709"/>
                  <a:gd name="T69" fmla="*/ 13 h 709"/>
                  <a:gd name="T70" fmla="*/ 2 w 709"/>
                  <a:gd name="T71" fmla="*/ 12 h 709"/>
                  <a:gd name="T72" fmla="*/ 1 w 709"/>
                  <a:gd name="T73" fmla="*/ 10 h 709"/>
                  <a:gd name="T74" fmla="*/ 1 w 709"/>
                  <a:gd name="T75" fmla="*/ 9 h 709"/>
                  <a:gd name="T76" fmla="*/ 0 w 709"/>
                  <a:gd name="T77" fmla="*/ 7 h 709"/>
                  <a:gd name="T78" fmla="*/ 1 w 709"/>
                  <a:gd name="T79" fmla="*/ 5 h 709"/>
                  <a:gd name="T80" fmla="*/ 1 w 709"/>
                  <a:gd name="T81" fmla="*/ 4 h 709"/>
                  <a:gd name="T82" fmla="*/ 2 w 709"/>
                  <a:gd name="T83" fmla="*/ 2 h 709"/>
                  <a:gd name="T84" fmla="*/ 4 w 709"/>
                  <a:gd name="T85" fmla="*/ 1 h 709"/>
                  <a:gd name="T86" fmla="*/ 5 w 709"/>
                  <a:gd name="T87" fmla="*/ 1 h 709"/>
                  <a:gd name="T88" fmla="*/ 7 w 709"/>
                  <a:gd name="T89" fmla="*/ 0 h 709"/>
                  <a:gd name="T90" fmla="*/ 9 w 709"/>
                  <a:gd name="T91" fmla="*/ 1 h 709"/>
                  <a:gd name="T92" fmla="*/ 10 w 709"/>
                  <a:gd name="T93" fmla="*/ 1 h 709"/>
                  <a:gd name="T94" fmla="*/ 12 w 709"/>
                  <a:gd name="T95" fmla="*/ 2 h 709"/>
                  <a:gd name="T96" fmla="*/ 13 w 709"/>
                  <a:gd name="T97" fmla="*/ 3 h 709"/>
                  <a:gd name="T98" fmla="*/ 13 w 709"/>
                  <a:gd name="T99" fmla="*/ 5 h 709"/>
                  <a:gd name="T100" fmla="*/ 14 w 709"/>
                  <a:gd name="T101" fmla="*/ 6 h 70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9" h="709">
                    <a:moveTo>
                      <a:pt x="709" y="354"/>
                    </a:moveTo>
                    <a:lnTo>
                      <a:pt x="708" y="336"/>
                    </a:lnTo>
                    <a:lnTo>
                      <a:pt x="707" y="318"/>
                    </a:lnTo>
                    <a:lnTo>
                      <a:pt x="704" y="300"/>
                    </a:lnTo>
                    <a:lnTo>
                      <a:pt x="701" y="283"/>
                    </a:lnTo>
                    <a:lnTo>
                      <a:pt x="697" y="265"/>
                    </a:lnTo>
                    <a:lnTo>
                      <a:pt x="693" y="249"/>
                    </a:lnTo>
                    <a:lnTo>
                      <a:pt x="687" y="233"/>
                    </a:lnTo>
                    <a:lnTo>
                      <a:pt x="681" y="216"/>
                    </a:lnTo>
                    <a:lnTo>
                      <a:pt x="673" y="200"/>
                    </a:lnTo>
                    <a:lnTo>
                      <a:pt x="666" y="185"/>
                    </a:lnTo>
                    <a:lnTo>
                      <a:pt x="657" y="170"/>
                    </a:lnTo>
                    <a:lnTo>
                      <a:pt x="649" y="156"/>
                    </a:lnTo>
                    <a:lnTo>
                      <a:pt x="638" y="142"/>
                    </a:lnTo>
                    <a:lnTo>
                      <a:pt x="628" y="129"/>
                    </a:lnTo>
                    <a:lnTo>
                      <a:pt x="616" y="116"/>
                    </a:lnTo>
                    <a:lnTo>
                      <a:pt x="604" y="103"/>
                    </a:lnTo>
                    <a:lnTo>
                      <a:pt x="593" y="92"/>
                    </a:lnTo>
                    <a:lnTo>
                      <a:pt x="580" y="80"/>
                    </a:lnTo>
                    <a:lnTo>
                      <a:pt x="566" y="69"/>
                    </a:lnTo>
                    <a:lnTo>
                      <a:pt x="552" y="60"/>
                    </a:lnTo>
                    <a:lnTo>
                      <a:pt x="538" y="51"/>
                    </a:lnTo>
                    <a:lnTo>
                      <a:pt x="523" y="43"/>
                    </a:lnTo>
                    <a:lnTo>
                      <a:pt x="508" y="34"/>
                    </a:lnTo>
                    <a:lnTo>
                      <a:pt x="492" y="27"/>
                    </a:lnTo>
                    <a:lnTo>
                      <a:pt x="476" y="20"/>
                    </a:lnTo>
                    <a:lnTo>
                      <a:pt x="460" y="15"/>
                    </a:lnTo>
                    <a:lnTo>
                      <a:pt x="442" y="10"/>
                    </a:lnTo>
                    <a:lnTo>
                      <a:pt x="425" y="7"/>
                    </a:lnTo>
                    <a:lnTo>
                      <a:pt x="407" y="3"/>
                    </a:lnTo>
                    <a:lnTo>
                      <a:pt x="390" y="1"/>
                    </a:lnTo>
                    <a:lnTo>
                      <a:pt x="372" y="0"/>
                    </a:lnTo>
                    <a:lnTo>
                      <a:pt x="354" y="0"/>
                    </a:lnTo>
                    <a:lnTo>
                      <a:pt x="335" y="0"/>
                    </a:lnTo>
                    <a:lnTo>
                      <a:pt x="318" y="1"/>
                    </a:lnTo>
                    <a:lnTo>
                      <a:pt x="300" y="3"/>
                    </a:lnTo>
                    <a:lnTo>
                      <a:pt x="283" y="7"/>
                    </a:lnTo>
                    <a:lnTo>
                      <a:pt x="265" y="10"/>
                    </a:lnTo>
                    <a:lnTo>
                      <a:pt x="249" y="15"/>
                    </a:lnTo>
                    <a:lnTo>
                      <a:pt x="231" y="20"/>
                    </a:lnTo>
                    <a:lnTo>
                      <a:pt x="216" y="27"/>
                    </a:lnTo>
                    <a:lnTo>
                      <a:pt x="200" y="34"/>
                    </a:lnTo>
                    <a:lnTo>
                      <a:pt x="185" y="43"/>
                    </a:lnTo>
                    <a:lnTo>
                      <a:pt x="170" y="51"/>
                    </a:lnTo>
                    <a:lnTo>
                      <a:pt x="156" y="60"/>
                    </a:lnTo>
                    <a:lnTo>
                      <a:pt x="142" y="69"/>
                    </a:lnTo>
                    <a:lnTo>
                      <a:pt x="128" y="80"/>
                    </a:lnTo>
                    <a:lnTo>
                      <a:pt x="115" y="92"/>
                    </a:lnTo>
                    <a:lnTo>
                      <a:pt x="103" y="103"/>
                    </a:lnTo>
                    <a:lnTo>
                      <a:pt x="92" y="116"/>
                    </a:lnTo>
                    <a:lnTo>
                      <a:pt x="80" y="129"/>
                    </a:lnTo>
                    <a:lnTo>
                      <a:pt x="70" y="142"/>
                    </a:lnTo>
                    <a:lnTo>
                      <a:pt x="60" y="156"/>
                    </a:lnTo>
                    <a:lnTo>
                      <a:pt x="51" y="170"/>
                    </a:lnTo>
                    <a:lnTo>
                      <a:pt x="42" y="185"/>
                    </a:lnTo>
                    <a:lnTo>
                      <a:pt x="35" y="200"/>
                    </a:lnTo>
                    <a:lnTo>
                      <a:pt x="28" y="216"/>
                    </a:lnTo>
                    <a:lnTo>
                      <a:pt x="21" y="233"/>
                    </a:lnTo>
                    <a:lnTo>
                      <a:pt x="15" y="249"/>
                    </a:lnTo>
                    <a:lnTo>
                      <a:pt x="10" y="265"/>
                    </a:lnTo>
                    <a:lnTo>
                      <a:pt x="7" y="283"/>
                    </a:lnTo>
                    <a:lnTo>
                      <a:pt x="3" y="300"/>
                    </a:lnTo>
                    <a:lnTo>
                      <a:pt x="1" y="318"/>
                    </a:lnTo>
                    <a:lnTo>
                      <a:pt x="0" y="336"/>
                    </a:lnTo>
                    <a:lnTo>
                      <a:pt x="0" y="354"/>
                    </a:lnTo>
                    <a:lnTo>
                      <a:pt x="0" y="372"/>
                    </a:lnTo>
                    <a:lnTo>
                      <a:pt x="1" y="390"/>
                    </a:lnTo>
                    <a:lnTo>
                      <a:pt x="3" y="408"/>
                    </a:lnTo>
                    <a:lnTo>
                      <a:pt x="7" y="426"/>
                    </a:lnTo>
                    <a:lnTo>
                      <a:pt x="10" y="442"/>
                    </a:lnTo>
                    <a:lnTo>
                      <a:pt x="15" y="460"/>
                    </a:lnTo>
                    <a:lnTo>
                      <a:pt x="21" y="476"/>
                    </a:lnTo>
                    <a:lnTo>
                      <a:pt x="28" y="492"/>
                    </a:lnTo>
                    <a:lnTo>
                      <a:pt x="35" y="507"/>
                    </a:lnTo>
                    <a:lnTo>
                      <a:pt x="42" y="523"/>
                    </a:lnTo>
                    <a:lnTo>
                      <a:pt x="51" y="538"/>
                    </a:lnTo>
                    <a:lnTo>
                      <a:pt x="60" y="552"/>
                    </a:lnTo>
                    <a:lnTo>
                      <a:pt x="70" y="566"/>
                    </a:lnTo>
                    <a:lnTo>
                      <a:pt x="80" y="580"/>
                    </a:lnTo>
                    <a:lnTo>
                      <a:pt x="92" y="593"/>
                    </a:lnTo>
                    <a:lnTo>
                      <a:pt x="103" y="605"/>
                    </a:lnTo>
                    <a:lnTo>
                      <a:pt x="115" y="617"/>
                    </a:lnTo>
                    <a:lnTo>
                      <a:pt x="128" y="627"/>
                    </a:lnTo>
                    <a:lnTo>
                      <a:pt x="142" y="638"/>
                    </a:lnTo>
                    <a:lnTo>
                      <a:pt x="156" y="648"/>
                    </a:lnTo>
                    <a:lnTo>
                      <a:pt x="170" y="658"/>
                    </a:lnTo>
                    <a:lnTo>
                      <a:pt x="185" y="666"/>
                    </a:lnTo>
                    <a:lnTo>
                      <a:pt x="200" y="674"/>
                    </a:lnTo>
                    <a:lnTo>
                      <a:pt x="216" y="681"/>
                    </a:lnTo>
                    <a:lnTo>
                      <a:pt x="231" y="687"/>
                    </a:lnTo>
                    <a:lnTo>
                      <a:pt x="249" y="693"/>
                    </a:lnTo>
                    <a:lnTo>
                      <a:pt x="265" y="697"/>
                    </a:lnTo>
                    <a:lnTo>
                      <a:pt x="283" y="702"/>
                    </a:lnTo>
                    <a:lnTo>
                      <a:pt x="300" y="704"/>
                    </a:lnTo>
                    <a:lnTo>
                      <a:pt x="318" y="707"/>
                    </a:lnTo>
                    <a:lnTo>
                      <a:pt x="335" y="708"/>
                    </a:lnTo>
                    <a:lnTo>
                      <a:pt x="354" y="709"/>
                    </a:lnTo>
                    <a:lnTo>
                      <a:pt x="372" y="708"/>
                    </a:lnTo>
                    <a:lnTo>
                      <a:pt x="390" y="707"/>
                    </a:lnTo>
                    <a:lnTo>
                      <a:pt x="407" y="704"/>
                    </a:lnTo>
                    <a:lnTo>
                      <a:pt x="425" y="702"/>
                    </a:lnTo>
                    <a:lnTo>
                      <a:pt x="442" y="697"/>
                    </a:lnTo>
                    <a:lnTo>
                      <a:pt x="460" y="693"/>
                    </a:lnTo>
                    <a:lnTo>
                      <a:pt x="476" y="687"/>
                    </a:lnTo>
                    <a:lnTo>
                      <a:pt x="492" y="681"/>
                    </a:lnTo>
                    <a:lnTo>
                      <a:pt x="508" y="674"/>
                    </a:lnTo>
                    <a:lnTo>
                      <a:pt x="523" y="666"/>
                    </a:lnTo>
                    <a:lnTo>
                      <a:pt x="538" y="658"/>
                    </a:lnTo>
                    <a:lnTo>
                      <a:pt x="552" y="648"/>
                    </a:lnTo>
                    <a:lnTo>
                      <a:pt x="566" y="638"/>
                    </a:lnTo>
                    <a:lnTo>
                      <a:pt x="580" y="627"/>
                    </a:lnTo>
                    <a:lnTo>
                      <a:pt x="593" y="617"/>
                    </a:lnTo>
                    <a:lnTo>
                      <a:pt x="604" y="605"/>
                    </a:lnTo>
                    <a:lnTo>
                      <a:pt x="616" y="593"/>
                    </a:lnTo>
                    <a:lnTo>
                      <a:pt x="628" y="580"/>
                    </a:lnTo>
                    <a:lnTo>
                      <a:pt x="638" y="566"/>
                    </a:lnTo>
                    <a:lnTo>
                      <a:pt x="649" y="552"/>
                    </a:lnTo>
                    <a:lnTo>
                      <a:pt x="657" y="538"/>
                    </a:lnTo>
                    <a:lnTo>
                      <a:pt x="666" y="523"/>
                    </a:lnTo>
                    <a:lnTo>
                      <a:pt x="673" y="507"/>
                    </a:lnTo>
                    <a:lnTo>
                      <a:pt x="681" y="492"/>
                    </a:lnTo>
                    <a:lnTo>
                      <a:pt x="687" y="476"/>
                    </a:lnTo>
                    <a:lnTo>
                      <a:pt x="693" y="460"/>
                    </a:lnTo>
                    <a:lnTo>
                      <a:pt x="697" y="442"/>
                    </a:lnTo>
                    <a:lnTo>
                      <a:pt x="701" y="426"/>
                    </a:lnTo>
                    <a:lnTo>
                      <a:pt x="704" y="408"/>
                    </a:lnTo>
                    <a:lnTo>
                      <a:pt x="707" y="390"/>
                    </a:lnTo>
                    <a:lnTo>
                      <a:pt x="708" y="372"/>
                    </a:lnTo>
                    <a:lnTo>
                      <a:pt x="709" y="354"/>
                    </a:lnTo>
                    <a:close/>
                    <a:moveTo>
                      <a:pt x="688" y="354"/>
                    </a:moveTo>
                    <a:lnTo>
                      <a:pt x="687" y="371"/>
                    </a:lnTo>
                    <a:lnTo>
                      <a:pt x="686" y="389"/>
                    </a:lnTo>
                    <a:lnTo>
                      <a:pt x="683" y="405"/>
                    </a:lnTo>
                    <a:lnTo>
                      <a:pt x="681" y="421"/>
                    </a:lnTo>
                    <a:lnTo>
                      <a:pt x="678" y="438"/>
                    </a:lnTo>
                    <a:lnTo>
                      <a:pt x="673" y="453"/>
                    </a:lnTo>
                    <a:lnTo>
                      <a:pt x="667" y="469"/>
                    </a:lnTo>
                    <a:lnTo>
                      <a:pt x="661" y="484"/>
                    </a:lnTo>
                    <a:lnTo>
                      <a:pt x="654" y="499"/>
                    </a:lnTo>
                    <a:lnTo>
                      <a:pt x="647" y="513"/>
                    </a:lnTo>
                    <a:lnTo>
                      <a:pt x="639" y="527"/>
                    </a:lnTo>
                    <a:lnTo>
                      <a:pt x="631" y="540"/>
                    </a:lnTo>
                    <a:lnTo>
                      <a:pt x="622" y="554"/>
                    </a:lnTo>
                    <a:lnTo>
                      <a:pt x="611" y="567"/>
                    </a:lnTo>
                    <a:lnTo>
                      <a:pt x="601" y="579"/>
                    </a:lnTo>
                    <a:lnTo>
                      <a:pt x="590" y="590"/>
                    </a:lnTo>
                    <a:lnTo>
                      <a:pt x="579" y="601"/>
                    </a:lnTo>
                    <a:lnTo>
                      <a:pt x="566" y="611"/>
                    </a:lnTo>
                    <a:lnTo>
                      <a:pt x="554" y="622"/>
                    </a:lnTo>
                    <a:lnTo>
                      <a:pt x="540" y="631"/>
                    </a:lnTo>
                    <a:lnTo>
                      <a:pt x="527" y="639"/>
                    </a:lnTo>
                    <a:lnTo>
                      <a:pt x="513" y="647"/>
                    </a:lnTo>
                    <a:lnTo>
                      <a:pt x="498" y="655"/>
                    </a:lnTo>
                    <a:lnTo>
                      <a:pt x="484" y="661"/>
                    </a:lnTo>
                    <a:lnTo>
                      <a:pt x="469" y="667"/>
                    </a:lnTo>
                    <a:lnTo>
                      <a:pt x="453" y="673"/>
                    </a:lnTo>
                    <a:lnTo>
                      <a:pt x="438" y="678"/>
                    </a:lnTo>
                    <a:lnTo>
                      <a:pt x="421" y="681"/>
                    </a:lnTo>
                    <a:lnTo>
                      <a:pt x="405" y="685"/>
                    </a:lnTo>
                    <a:lnTo>
                      <a:pt x="388" y="686"/>
                    </a:lnTo>
                    <a:lnTo>
                      <a:pt x="371" y="687"/>
                    </a:lnTo>
                    <a:lnTo>
                      <a:pt x="354" y="688"/>
                    </a:lnTo>
                    <a:lnTo>
                      <a:pt x="336" y="687"/>
                    </a:lnTo>
                    <a:lnTo>
                      <a:pt x="320" y="686"/>
                    </a:lnTo>
                    <a:lnTo>
                      <a:pt x="303" y="685"/>
                    </a:lnTo>
                    <a:lnTo>
                      <a:pt x="286" y="681"/>
                    </a:lnTo>
                    <a:lnTo>
                      <a:pt x="270" y="678"/>
                    </a:lnTo>
                    <a:lnTo>
                      <a:pt x="255" y="673"/>
                    </a:lnTo>
                    <a:lnTo>
                      <a:pt x="240" y="667"/>
                    </a:lnTo>
                    <a:lnTo>
                      <a:pt x="224" y="661"/>
                    </a:lnTo>
                    <a:lnTo>
                      <a:pt x="209" y="655"/>
                    </a:lnTo>
                    <a:lnTo>
                      <a:pt x="194" y="647"/>
                    </a:lnTo>
                    <a:lnTo>
                      <a:pt x="180" y="639"/>
                    </a:lnTo>
                    <a:lnTo>
                      <a:pt x="167" y="631"/>
                    </a:lnTo>
                    <a:lnTo>
                      <a:pt x="155" y="622"/>
                    </a:lnTo>
                    <a:lnTo>
                      <a:pt x="142" y="611"/>
                    </a:lnTo>
                    <a:lnTo>
                      <a:pt x="129" y="601"/>
                    </a:lnTo>
                    <a:lnTo>
                      <a:pt x="117" y="590"/>
                    </a:lnTo>
                    <a:lnTo>
                      <a:pt x="107" y="579"/>
                    </a:lnTo>
                    <a:lnTo>
                      <a:pt x="96" y="567"/>
                    </a:lnTo>
                    <a:lnTo>
                      <a:pt x="86" y="554"/>
                    </a:lnTo>
                    <a:lnTo>
                      <a:pt x="77" y="540"/>
                    </a:lnTo>
                    <a:lnTo>
                      <a:pt x="68" y="527"/>
                    </a:lnTo>
                    <a:lnTo>
                      <a:pt x="60" y="513"/>
                    </a:lnTo>
                    <a:lnTo>
                      <a:pt x="53" y="499"/>
                    </a:lnTo>
                    <a:lnTo>
                      <a:pt x="46" y="484"/>
                    </a:lnTo>
                    <a:lnTo>
                      <a:pt x="40" y="469"/>
                    </a:lnTo>
                    <a:lnTo>
                      <a:pt x="35" y="453"/>
                    </a:lnTo>
                    <a:lnTo>
                      <a:pt x="31" y="438"/>
                    </a:lnTo>
                    <a:lnTo>
                      <a:pt x="26" y="421"/>
                    </a:lnTo>
                    <a:lnTo>
                      <a:pt x="24" y="405"/>
                    </a:lnTo>
                    <a:lnTo>
                      <a:pt x="22" y="389"/>
                    </a:lnTo>
                    <a:lnTo>
                      <a:pt x="21" y="371"/>
                    </a:lnTo>
                    <a:lnTo>
                      <a:pt x="21" y="354"/>
                    </a:lnTo>
                    <a:lnTo>
                      <a:pt x="21" y="337"/>
                    </a:lnTo>
                    <a:lnTo>
                      <a:pt x="22" y="320"/>
                    </a:lnTo>
                    <a:lnTo>
                      <a:pt x="24" y="304"/>
                    </a:lnTo>
                    <a:lnTo>
                      <a:pt x="26" y="287"/>
                    </a:lnTo>
                    <a:lnTo>
                      <a:pt x="31" y="271"/>
                    </a:lnTo>
                    <a:lnTo>
                      <a:pt x="35" y="255"/>
                    </a:lnTo>
                    <a:lnTo>
                      <a:pt x="40" y="240"/>
                    </a:lnTo>
                    <a:lnTo>
                      <a:pt x="46" y="224"/>
                    </a:lnTo>
                    <a:lnTo>
                      <a:pt x="53" y="209"/>
                    </a:lnTo>
                    <a:lnTo>
                      <a:pt x="60" y="195"/>
                    </a:lnTo>
                    <a:lnTo>
                      <a:pt x="68" y="181"/>
                    </a:lnTo>
                    <a:lnTo>
                      <a:pt x="77" y="167"/>
                    </a:lnTo>
                    <a:lnTo>
                      <a:pt x="86" y="154"/>
                    </a:lnTo>
                    <a:lnTo>
                      <a:pt x="96" y="142"/>
                    </a:lnTo>
                    <a:lnTo>
                      <a:pt x="107" y="130"/>
                    </a:lnTo>
                    <a:lnTo>
                      <a:pt x="117" y="118"/>
                    </a:lnTo>
                    <a:lnTo>
                      <a:pt x="129" y="107"/>
                    </a:lnTo>
                    <a:lnTo>
                      <a:pt x="142" y="96"/>
                    </a:lnTo>
                    <a:lnTo>
                      <a:pt x="155" y="87"/>
                    </a:lnTo>
                    <a:lnTo>
                      <a:pt x="167" y="78"/>
                    </a:lnTo>
                    <a:lnTo>
                      <a:pt x="180" y="68"/>
                    </a:lnTo>
                    <a:lnTo>
                      <a:pt x="194" y="60"/>
                    </a:lnTo>
                    <a:lnTo>
                      <a:pt x="209" y="53"/>
                    </a:lnTo>
                    <a:lnTo>
                      <a:pt x="224" y="46"/>
                    </a:lnTo>
                    <a:lnTo>
                      <a:pt x="240" y="40"/>
                    </a:lnTo>
                    <a:lnTo>
                      <a:pt x="255" y="36"/>
                    </a:lnTo>
                    <a:lnTo>
                      <a:pt x="270" y="31"/>
                    </a:lnTo>
                    <a:lnTo>
                      <a:pt x="286" y="27"/>
                    </a:lnTo>
                    <a:lnTo>
                      <a:pt x="303" y="24"/>
                    </a:lnTo>
                    <a:lnTo>
                      <a:pt x="320" y="22"/>
                    </a:lnTo>
                    <a:lnTo>
                      <a:pt x="336" y="20"/>
                    </a:lnTo>
                    <a:lnTo>
                      <a:pt x="354" y="20"/>
                    </a:lnTo>
                    <a:lnTo>
                      <a:pt x="371" y="20"/>
                    </a:lnTo>
                    <a:lnTo>
                      <a:pt x="388" y="22"/>
                    </a:lnTo>
                    <a:lnTo>
                      <a:pt x="405" y="24"/>
                    </a:lnTo>
                    <a:lnTo>
                      <a:pt x="421" y="27"/>
                    </a:lnTo>
                    <a:lnTo>
                      <a:pt x="438" y="31"/>
                    </a:lnTo>
                    <a:lnTo>
                      <a:pt x="453" y="36"/>
                    </a:lnTo>
                    <a:lnTo>
                      <a:pt x="469" y="40"/>
                    </a:lnTo>
                    <a:lnTo>
                      <a:pt x="484" y="46"/>
                    </a:lnTo>
                    <a:lnTo>
                      <a:pt x="498" y="53"/>
                    </a:lnTo>
                    <a:lnTo>
                      <a:pt x="513" y="60"/>
                    </a:lnTo>
                    <a:lnTo>
                      <a:pt x="527" y="68"/>
                    </a:lnTo>
                    <a:lnTo>
                      <a:pt x="540" y="78"/>
                    </a:lnTo>
                    <a:lnTo>
                      <a:pt x="554" y="87"/>
                    </a:lnTo>
                    <a:lnTo>
                      <a:pt x="566" y="96"/>
                    </a:lnTo>
                    <a:lnTo>
                      <a:pt x="579" y="107"/>
                    </a:lnTo>
                    <a:lnTo>
                      <a:pt x="590" y="118"/>
                    </a:lnTo>
                    <a:lnTo>
                      <a:pt x="601" y="130"/>
                    </a:lnTo>
                    <a:lnTo>
                      <a:pt x="611" y="142"/>
                    </a:lnTo>
                    <a:lnTo>
                      <a:pt x="622" y="154"/>
                    </a:lnTo>
                    <a:lnTo>
                      <a:pt x="631" y="167"/>
                    </a:lnTo>
                    <a:lnTo>
                      <a:pt x="639" y="181"/>
                    </a:lnTo>
                    <a:lnTo>
                      <a:pt x="647" y="195"/>
                    </a:lnTo>
                    <a:lnTo>
                      <a:pt x="654" y="209"/>
                    </a:lnTo>
                    <a:lnTo>
                      <a:pt x="661" y="224"/>
                    </a:lnTo>
                    <a:lnTo>
                      <a:pt x="667" y="240"/>
                    </a:lnTo>
                    <a:lnTo>
                      <a:pt x="673" y="255"/>
                    </a:lnTo>
                    <a:lnTo>
                      <a:pt x="678" y="271"/>
                    </a:lnTo>
                    <a:lnTo>
                      <a:pt x="681" y="287"/>
                    </a:lnTo>
                    <a:lnTo>
                      <a:pt x="683" y="304"/>
                    </a:lnTo>
                    <a:lnTo>
                      <a:pt x="686" y="320"/>
                    </a:lnTo>
                    <a:lnTo>
                      <a:pt x="687" y="337"/>
                    </a:lnTo>
                    <a:lnTo>
                      <a:pt x="688" y="354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0" name="Freeform 140">
                <a:extLst>
                  <a:ext uri="{FF2B5EF4-FFF2-40B4-BE49-F238E27FC236}">
                    <a16:creationId xmlns:a16="http://schemas.microsoft.com/office/drawing/2014/main" id="{57C8DFFE-55D6-497F-86B3-24D290C7A2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6" y="2278"/>
                <a:ext cx="99" cy="99"/>
              </a:xfrm>
              <a:custGeom>
                <a:avLst/>
                <a:gdLst>
                  <a:gd name="T0" fmla="*/ 14 w 689"/>
                  <a:gd name="T1" fmla="*/ 6 h 689"/>
                  <a:gd name="T2" fmla="*/ 14 w 689"/>
                  <a:gd name="T3" fmla="*/ 4 h 689"/>
                  <a:gd name="T4" fmla="*/ 13 w 689"/>
                  <a:gd name="T5" fmla="*/ 3 h 689"/>
                  <a:gd name="T6" fmla="*/ 11 w 689"/>
                  <a:gd name="T7" fmla="*/ 1 h 689"/>
                  <a:gd name="T8" fmla="*/ 10 w 689"/>
                  <a:gd name="T9" fmla="*/ 1 h 689"/>
                  <a:gd name="T10" fmla="*/ 8 w 689"/>
                  <a:gd name="T11" fmla="*/ 0 h 689"/>
                  <a:gd name="T12" fmla="*/ 6 w 689"/>
                  <a:gd name="T13" fmla="*/ 0 h 689"/>
                  <a:gd name="T14" fmla="*/ 5 w 689"/>
                  <a:gd name="T15" fmla="*/ 0 h 689"/>
                  <a:gd name="T16" fmla="*/ 3 w 689"/>
                  <a:gd name="T17" fmla="*/ 1 h 689"/>
                  <a:gd name="T18" fmla="*/ 2 w 689"/>
                  <a:gd name="T19" fmla="*/ 2 h 689"/>
                  <a:gd name="T20" fmla="*/ 1 w 689"/>
                  <a:gd name="T21" fmla="*/ 4 h 689"/>
                  <a:gd name="T22" fmla="*/ 0 w 689"/>
                  <a:gd name="T23" fmla="*/ 5 h 689"/>
                  <a:gd name="T24" fmla="*/ 0 w 689"/>
                  <a:gd name="T25" fmla="*/ 7 h 689"/>
                  <a:gd name="T26" fmla="*/ 0 w 689"/>
                  <a:gd name="T27" fmla="*/ 9 h 689"/>
                  <a:gd name="T28" fmla="*/ 1 w 689"/>
                  <a:gd name="T29" fmla="*/ 10 h 689"/>
                  <a:gd name="T30" fmla="*/ 2 w 689"/>
                  <a:gd name="T31" fmla="*/ 12 h 689"/>
                  <a:gd name="T32" fmla="*/ 3 w 689"/>
                  <a:gd name="T33" fmla="*/ 13 h 689"/>
                  <a:gd name="T34" fmla="*/ 5 w 689"/>
                  <a:gd name="T35" fmla="*/ 14 h 689"/>
                  <a:gd name="T36" fmla="*/ 6 w 689"/>
                  <a:gd name="T37" fmla="*/ 14 h 689"/>
                  <a:gd name="T38" fmla="*/ 8 w 689"/>
                  <a:gd name="T39" fmla="*/ 14 h 689"/>
                  <a:gd name="T40" fmla="*/ 10 w 689"/>
                  <a:gd name="T41" fmla="*/ 14 h 689"/>
                  <a:gd name="T42" fmla="*/ 11 w 689"/>
                  <a:gd name="T43" fmla="*/ 13 h 689"/>
                  <a:gd name="T44" fmla="*/ 13 w 689"/>
                  <a:gd name="T45" fmla="*/ 12 h 689"/>
                  <a:gd name="T46" fmla="*/ 14 w 689"/>
                  <a:gd name="T47" fmla="*/ 10 h 689"/>
                  <a:gd name="T48" fmla="*/ 14 w 689"/>
                  <a:gd name="T49" fmla="*/ 8 h 689"/>
                  <a:gd name="T50" fmla="*/ 14 w 689"/>
                  <a:gd name="T51" fmla="*/ 7 h 689"/>
                  <a:gd name="T52" fmla="*/ 14 w 689"/>
                  <a:gd name="T53" fmla="*/ 9 h 689"/>
                  <a:gd name="T54" fmla="*/ 13 w 689"/>
                  <a:gd name="T55" fmla="*/ 10 h 689"/>
                  <a:gd name="T56" fmla="*/ 12 w 689"/>
                  <a:gd name="T57" fmla="*/ 12 h 689"/>
                  <a:gd name="T58" fmla="*/ 11 w 689"/>
                  <a:gd name="T59" fmla="*/ 13 h 689"/>
                  <a:gd name="T60" fmla="*/ 9 w 689"/>
                  <a:gd name="T61" fmla="*/ 13 h 689"/>
                  <a:gd name="T62" fmla="*/ 8 w 689"/>
                  <a:gd name="T63" fmla="*/ 14 h 689"/>
                  <a:gd name="T64" fmla="*/ 6 w 689"/>
                  <a:gd name="T65" fmla="*/ 14 h 689"/>
                  <a:gd name="T66" fmla="*/ 4 w 689"/>
                  <a:gd name="T67" fmla="*/ 13 h 689"/>
                  <a:gd name="T68" fmla="*/ 3 w 689"/>
                  <a:gd name="T69" fmla="*/ 13 h 689"/>
                  <a:gd name="T70" fmla="*/ 2 w 689"/>
                  <a:gd name="T71" fmla="*/ 11 h 689"/>
                  <a:gd name="T72" fmla="*/ 1 w 689"/>
                  <a:gd name="T73" fmla="*/ 10 h 689"/>
                  <a:gd name="T74" fmla="*/ 1 w 689"/>
                  <a:gd name="T75" fmla="*/ 8 h 689"/>
                  <a:gd name="T76" fmla="*/ 0 w 689"/>
                  <a:gd name="T77" fmla="*/ 7 h 689"/>
                  <a:gd name="T78" fmla="*/ 1 w 689"/>
                  <a:gd name="T79" fmla="*/ 5 h 689"/>
                  <a:gd name="T80" fmla="*/ 1 w 689"/>
                  <a:gd name="T81" fmla="*/ 4 h 689"/>
                  <a:gd name="T82" fmla="*/ 2 w 689"/>
                  <a:gd name="T83" fmla="*/ 2 h 689"/>
                  <a:gd name="T84" fmla="*/ 4 w 689"/>
                  <a:gd name="T85" fmla="*/ 1 h 689"/>
                  <a:gd name="T86" fmla="*/ 5 w 689"/>
                  <a:gd name="T87" fmla="*/ 1 h 689"/>
                  <a:gd name="T88" fmla="*/ 7 w 689"/>
                  <a:gd name="T89" fmla="*/ 0 h 689"/>
                  <a:gd name="T90" fmla="*/ 8 w 689"/>
                  <a:gd name="T91" fmla="*/ 1 h 689"/>
                  <a:gd name="T92" fmla="*/ 10 w 689"/>
                  <a:gd name="T93" fmla="*/ 1 h 689"/>
                  <a:gd name="T94" fmla="*/ 11 w 689"/>
                  <a:gd name="T95" fmla="*/ 2 h 689"/>
                  <a:gd name="T96" fmla="*/ 12 w 689"/>
                  <a:gd name="T97" fmla="*/ 3 h 689"/>
                  <a:gd name="T98" fmla="*/ 13 w 689"/>
                  <a:gd name="T99" fmla="*/ 4 h 689"/>
                  <a:gd name="T100" fmla="*/ 14 w 689"/>
                  <a:gd name="T101" fmla="*/ 6 h 6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89" h="689">
                    <a:moveTo>
                      <a:pt x="689" y="344"/>
                    </a:moveTo>
                    <a:lnTo>
                      <a:pt x="687" y="326"/>
                    </a:lnTo>
                    <a:lnTo>
                      <a:pt x="686" y="309"/>
                    </a:lnTo>
                    <a:lnTo>
                      <a:pt x="684" y="291"/>
                    </a:lnTo>
                    <a:lnTo>
                      <a:pt x="682" y="275"/>
                    </a:lnTo>
                    <a:lnTo>
                      <a:pt x="677" y="257"/>
                    </a:lnTo>
                    <a:lnTo>
                      <a:pt x="672" y="241"/>
                    </a:lnTo>
                    <a:lnTo>
                      <a:pt x="668" y="226"/>
                    </a:lnTo>
                    <a:lnTo>
                      <a:pt x="661" y="210"/>
                    </a:lnTo>
                    <a:lnTo>
                      <a:pt x="654" y="195"/>
                    </a:lnTo>
                    <a:lnTo>
                      <a:pt x="647" y="179"/>
                    </a:lnTo>
                    <a:lnTo>
                      <a:pt x="639" y="165"/>
                    </a:lnTo>
                    <a:lnTo>
                      <a:pt x="629" y="151"/>
                    </a:lnTo>
                    <a:lnTo>
                      <a:pt x="620" y="137"/>
                    </a:lnTo>
                    <a:lnTo>
                      <a:pt x="609" y="125"/>
                    </a:lnTo>
                    <a:lnTo>
                      <a:pt x="599" y="113"/>
                    </a:lnTo>
                    <a:lnTo>
                      <a:pt x="587" y="100"/>
                    </a:lnTo>
                    <a:lnTo>
                      <a:pt x="576" y="90"/>
                    </a:lnTo>
                    <a:lnTo>
                      <a:pt x="563" y="78"/>
                    </a:lnTo>
                    <a:lnTo>
                      <a:pt x="550" y="68"/>
                    </a:lnTo>
                    <a:lnTo>
                      <a:pt x="536" y="58"/>
                    </a:lnTo>
                    <a:lnTo>
                      <a:pt x="522" y="50"/>
                    </a:lnTo>
                    <a:lnTo>
                      <a:pt x="508" y="41"/>
                    </a:lnTo>
                    <a:lnTo>
                      <a:pt x="493" y="34"/>
                    </a:lnTo>
                    <a:lnTo>
                      <a:pt x="478" y="27"/>
                    </a:lnTo>
                    <a:lnTo>
                      <a:pt x="463" y="21"/>
                    </a:lnTo>
                    <a:lnTo>
                      <a:pt x="446" y="15"/>
                    </a:lnTo>
                    <a:lnTo>
                      <a:pt x="430" y="10"/>
                    </a:lnTo>
                    <a:lnTo>
                      <a:pt x="414" y="7"/>
                    </a:lnTo>
                    <a:lnTo>
                      <a:pt x="396" y="3"/>
                    </a:lnTo>
                    <a:lnTo>
                      <a:pt x="379" y="1"/>
                    </a:lnTo>
                    <a:lnTo>
                      <a:pt x="361" y="0"/>
                    </a:lnTo>
                    <a:lnTo>
                      <a:pt x="344" y="0"/>
                    </a:lnTo>
                    <a:lnTo>
                      <a:pt x="326" y="0"/>
                    </a:lnTo>
                    <a:lnTo>
                      <a:pt x="309" y="1"/>
                    </a:lnTo>
                    <a:lnTo>
                      <a:pt x="291" y="3"/>
                    </a:lnTo>
                    <a:lnTo>
                      <a:pt x="275" y="7"/>
                    </a:lnTo>
                    <a:lnTo>
                      <a:pt x="258" y="10"/>
                    </a:lnTo>
                    <a:lnTo>
                      <a:pt x="241" y="15"/>
                    </a:lnTo>
                    <a:lnTo>
                      <a:pt x="225" y="21"/>
                    </a:lnTo>
                    <a:lnTo>
                      <a:pt x="210" y="27"/>
                    </a:lnTo>
                    <a:lnTo>
                      <a:pt x="195" y="34"/>
                    </a:lnTo>
                    <a:lnTo>
                      <a:pt x="180" y="41"/>
                    </a:lnTo>
                    <a:lnTo>
                      <a:pt x="166" y="50"/>
                    </a:lnTo>
                    <a:lnTo>
                      <a:pt x="152" y="58"/>
                    </a:lnTo>
                    <a:lnTo>
                      <a:pt x="138" y="68"/>
                    </a:lnTo>
                    <a:lnTo>
                      <a:pt x="125" y="78"/>
                    </a:lnTo>
                    <a:lnTo>
                      <a:pt x="112" y="90"/>
                    </a:lnTo>
                    <a:lnTo>
                      <a:pt x="100" y="100"/>
                    </a:lnTo>
                    <a:lnTo>
                      <a:pt x="89" y="113"/>
                    </a:lnTo>
                    <a:lnTo>
                      <a:pt x="78" y="125"/>
                    </a:lnTo>
                    <a:lnTo>
                      <a:pt x="68" y="137"/>
                    </a:lnTo>
                    <a:lnTo>
                      <a:pt x="58" y="151"/>
                    </a:lnTo>
                    <a:lnTo>
                      <a:pt x="49" y="165"/>
                    </a:lnTo>
                    <a:lnTo>
                      <a:pt x="41" y="179"/>
                    </a:lnTo>
                    <a:lnTo>
                      <a:pt x="34" y="195"/>
                    </a:lnTo>
                    <a:lnTo>
                      <a:pt x="27" y="210"/>
                    </a:lnTo>
                    <a:lnTo>
                      <a:pt x="20" y="226"/>
                    </a:lnTo>
                    <a:lnTo>
                      <a:pt x="15" y="241"/>
                    </a:lnTo>
                    <a:lnTo>
                      <a:pt x="11" y="257"/>
                    </a:lnTo>
                    <a:lnTo>
                      <a:pt x="7" y="275"/>
                    </a:lnTo>
                    <a:lnTo>
                      <a:pt x="4" y="291"/>
                    </a:lnTo>
                    <a:lnTo>
                      <a:pt x="1" y="309"/>
                    </a:lnTo>
                    <a:lnTo>
                      <a:pt x="0" y="326"/>
                    </a:lnTo>
                    <a:lnTo>
                      <a:pt x="0" y="344"/>
                    </a:lnTo>
                    <a:lnTo>
                      <a:pt x="0" y="361"/>
                    </a:lnTo>
                    <a:lnTo>
                      <a:pt x="1" y="379"/>
                    </a:lnTo>
                    <a:lnTo>
                      <a:pt x="4" y="396"/>
                    </a:lnTo>
                    <a:lnTo>
                      <a:pt x="7" y="414"/>
                    </a:lnTo>
                    <a:lnTo>
                      <a:pt x="11" y="430"/>
                    </a:lnTo>
                    <a:lnTo>
                      <a:pt x="15" y="446"/>
                    </a:lnTo>
                    <a:lnTo>
                      <a:pt x="20" y="463"/>
                    </a:lnTo>
                    <a:lnTo>
                      <a:pt x="27" y="478"/>
                    </a:lnTo>
                    <a:lnTo>
                      <a:pt x="34" y="493"/>
                    </a:lnTo>
                    <a:lnTo>
                      <a:pt x="41" y="508"/>
                    </a:lnTo>
                    <a:lnTo>
                      <a:pt x="49" y="522"/>
                    </a:lnTo>
                    <a:lnTo>
                      <a:pt x="58" y="536"/>
                    </a:lnTo>
                    <a:lnTo>
                      <a:pt x="68" y="550"/>
                    </a:lnTo>
                    <a:lnTo>
                      <a:pt x="78" y="563"/>
                    </a:lnTo>
                    <a:lnTo>
                      <a:pt x="89" y="576"/>
                    </a:lnTo>
                    <a:lnTo>
                      <a:pt x="100" y="587"/>
                    </a:lnTo>
                    <a:lnTo>
                      <a:pt x="112" y="599"/>
                    </a:lnTo>
                    <a:lnTo>
                      <a:pt x="125" y="609"/>
                    </a:lnTo>
                    <a:lnTo>
                      <a:pt x="138" y="620"/>
                    </a:lnTo>
                    <a:lnTo>
                      <a:pt x="152" y="629"/>
                    </a:lnTo>
                    <a:lnTo>
                      <a:pt x="166" y="638"/>
                    </a:lnTo>
                    <a:lnTo>
                      <a:pt x="180" y="647"/>
                    </a:lnTo>
                    <a:lnTo>
                      <a:pt x="195" y="655"/>
                    </a:lnTo>
                    <a:lnTo>
                      <a:pt x="210" y="662"/>
                    </a:lnTo>
                    <a:lnTo>
                      <a:pt x="225" y="668"/>
                    </a:lnTo>
                    <a:lnTo>
                      <a:pt x="241" y="673"/>
                    </a:lnTo>
                    <a:lnTo>
                      <a:pt x="258" y="677"/>
                    </a:lnTo>
                    <a:lnTo>
                      <a:pt x="275" y="682"/>
                    </a:lnTo>
                    <a:lnTo>
                      <a:pt x="291" y="684"/>
                    </a:lnTo>
                    <a:lnTo>
                      <a:pt x="309" y="686"/>
                    </a:lnTo>
                    <a:lnTo>
                      <a:pt x="326" y="687"/>
                    </a:lnTo>
                    <a:lnTo>
                      <a:pt x="344" y="689"/>
                    </a:lnTo>
                    <a:lnTo>
                      <a:pt x="361" y="687"/>
                    </a:lnTo>
                    <a:lnTo>
                      <a:pt x="379" y="686"/>
                    </a:lnTo>
                    <a:lnTo>
                      <a:pt x="396" y="684"/>
                    </a:lnTo>
                    <a:lnTo>
                      <a:pt x="414" y="682"/>
                    </a:lnTo>
                    <a:lnTo>
                      <a:pt x="430" y="677"/>
                    </a:lnTo>
                    <a:lnTo>
                      <a:pt x="446" y="673"/>
                    </a:lnTo>
                    <a:lnTo>
                      <a:pt x="463" y="668"/>
                    </a:lnTo>
                    <a:lnTo>
                      <a:pt x="478" y="662"/>
                    </a:lnTo>
                    <a:lnTo>
                      <a:pt x="493" y="655"/>
                    </a:lnTo>
                    <a:lnTo>
                      <a:pt x="508" y="647"/>
                    </a:lnTo>
                    <a:lnTo>
                      <a:pt x="522" y="638"/>
                    </a:lnTo>
                    <a:lnTo>
                      <a:pt x="536" y="629"/>
                    </a:lnTo>
                    <a:lnTo>
                      <a:pt x="550" y="620"/>
                    </a:lnTo>
                    <a:lnTo>
                      <a:pt x="563" y="609"/>
                    </a:lnTo>
                    <a:lnTo>
                      <a:pt x="576" y="599"/>
                    </a:lnTo>
                    <a:lnTo>
                      <a:pt x="587" y="587"/>
                    </a:lnTo>
                    <a:lnTo>
                      <a:pt x="599" y="576"/>
                    </a:lnTo>
                    <a:lnTo>
                      <a:pt x="609" y="563"/>
                    </a:lnTo>
                    <a:lnTo>
                      <a:pt x="620" y="550"/>
                    </a:lnTo>
                    <a:lnTo>
                      <a:pt x="629" y="536"/>
                    </a:lnTo>
                    <a:lnTo>
                      <a:pt x="639" y="522"/>
                    </a:lnTo>
                    <a:lnTo>
                      <a:pt x="647" y="508"/>
                    </a:lnTo>
                    <a:lnTo>
                      <a:pt x="654" y="493"/>
                    </a:lnTo>
                    <a:lnTo>
                      <a:pt x="661" y="478"/>
                    </a:lnTo>
                    <a:lnTo>
                      <a:pt x="668" y="463"/>
                    </a:lnTo>
                    <a:lnTo>
                      <a:pt x="672" y="446"/>
                    </a:lnTo>
                    <a:lnTo>
                      <a:pt x="677" y="430"/>
                    </a:lnTo>
                    <a:lnTo>
                      <a:pt x="682" y="414"/>
                    </a:lnTo>
                    <a:lnTo>
                      <a:pt x="684" y="396"/>
                    </a:lnTo>
                    <a:lnTo>
                      <a:pt x="686" y="379"/>
                    </a:lnTo>
                    <a:lnTo>
                      <a:pt x="687" y="361"/>
                    </a:lnTo>
                    <a:lnTo>
                      <a:pt x="689" y="344"/>
                    </a:lnTo>
                    <a:close/>
                    <a:moveTo>
                      <a:pt x="668" y="344"/>
                    </a:moveTo>
                    <a:lnTo>
                      <a:pt x="666" y="361"/>
                    </a:lnTo>
                    <a:lnTo>
                      <a:pt x="665" y="377"/>
                    </a:lnTo>
                    <a:lnTo>
                      <a:pt x="663" y="394"/>
                    </a:lnTo>
                    <a:lnTo>
                      <a:pt x="661" y="409"/>
                    </a:lnTo>
                    <a:lnTo>
                      <a:pt x="657" y="425"/>
                    </a:lnTo>
                    <a:lnTo>
                      <a:pt x="652" y="440"/>
                    </a:lnTo>
                    <a:lnTo>
                      <a:pt x="648" y="456"/>
                    </a:lnTo>
                    <a:lnTo>
                      <a:pt x="642" y="470"/>
                    </a:lnTo>
                    <a:lnTo>
                      <a:pt x="635" y="485"/>
                    </a:lnTo>
                    <a:lnTo>
                      <a:pt x="628" y="499"/>
                    </a:lnTo>
                    <a:lnTo>
                      <a:pt x="620" y="511"/>
                    </a:lnTo>
                    <a:lnTo>
                      <a:pt x="612" y="524"/>
                    </a:lnTo>
                    <a:lnTo>
                      <a:pt x="602" y="537"/>
                    </a:lnTo>
                    <a:lnTo>
                      <a:pt x="593" y="550"/>
                    </a:lnTo>
                    <a:lnTo>
                      <a:pt x="584" y="562"/>
                    </a:lnTo>
                    <a:lnTo>
                      <a:pt x="572" y="573"/>
                    </a:lnTo>
                    <a:lnTo>
                      <a:pt x="562" y="584"/>
                    </a:lnTo>
                    <a:lnTo>
                      <a:pt x="550" y="593"/>
                    </a:lnTo>
                    <a:lnTo>
                      <a:pt x="537" y="604"/>
                    </a:lnTo>
                    <a:lnTo>
                      <a:pt x="524" y="612"/>
                    </a:lnTo>
                    <a:lnTo>
                      <a:pt x="512" y="621"/>
                    </a:lnTo>
                    <a:lnTo>
                      <a:pt x="498" y="628"/>
                    </a:lnTo>
                    <a:lnTo>
                      <a:pt x="484" y="635"/>
                    </a:lnTo>
                    <a:lnTo>
                      <a:pt x="470" y="642"/>
                    </a:lnTo>
                    <a:lnTo>
                      <a:pt x="454" y="648"/>
                    </a:lnTo>
                    <a:lnTo>
                      <a:pt x="440" y="652"/>
                    </a:lnTo>
                    <a:lnTo>
                      <a:pt x="424" y="657"/>
                    </a:lnTo>
                    <a:lnTo>
                      <a:pt x="409" y="661"/>
                    </a:lnTo>
                    <a:lnTo>
                      <a:pt x="393" y="664"/>
                    </a:lnTo>
                    <a:lnTo>
                      <a:pt x="376" y="665"/>
                    </a:lnTo>
                    <a:lnTo>
                      <a:pt x="360" y="666"/>
                    </a:lnTo>
                    <a:lnTo>
                      <a:pt x="344" y="668"/>
                    </a:lnTo>
                    <a:lnTo>
                      <a:pt x="327" y="666"/>
                    </a:lnTo>
                    <a:lnTo>
                      <a:pt x="311" y="665"/>
                    </a:lnTo>
                    <a:lnTo>
                      <a:pt x="295" y="664"/>
                    </a:lnTo>
                    <a:lnTo>
                      <a:pt x="279" y="661"/>
                    </a:lnTo>
                    <a:lnTo>
                      <a:pt x="263" y="657"/>
                    </a:lnTo>
                    <a:lnTo>
                      <a:pt x="248" y="652"/>
                    </a:lnTo>
                    <a:lnTo>
                      <a:pt x="233" y="648"/>
                    </a:lnTo>
                    <a:lnTo>
                      <a:pt x="218" y="642"/>
                    </a:lnTo>
                    <a:lnTo>
                      <a:pt x="204" y="635"/>
                    </a:lnTo>
                    <a:lnTo>
                      <a:pt x="190" y="628"/>
                    </a:lnTo>
                    <a:lnTo>
                      <a:pt x="176" y="621"/>
                    </a:lnTo>
                    <a:lnTo>
                      <a:pt x="163" y="612"/>
                    </a:lnTo>
                    <a:lnTo>
                      <a:pt x="150" y="604"/>
                    </a:lnTo>
                    <a:lnTo>
                      <a:pt x="138" y="593"/>
                    </a:lnTo>
                    <a:lnTo>
                      <a:pt x="126" y="584"/>
                    </a:lnTo>
                    <a:lnTo>
                      <a:pt x="115" y="573"/>
                    </a:lnTo>
                    <a:lnTo>
                      <a:pt x="105" y="562"/>
                    </a:lnTo>
                    <a:lnTo>
                      <a:pt x="95" y="550"/>
                    </a:lnTo>
                    <a:lnTo>
                      <a:pt x="85" y="537"/>
                    </a:lnTo>
                    <a:lnTo>
                      <a:pt x="76" y="524"/>
                    </a:lnTo>
                    <a:lnTo>
                      <a:pt x="68" y="511"/>
                    </a:lnTo>
                    <a:lnTo>
                      <a:pt x="60" y="499"/>
                    </a:lnTo>
                    <a:lnTo>
                      <a:pt x="53" y="485"/>
                    </a:lnTo>
                    <a:lnTo>
                      <a:pt x="46" y="470"/>
                    </a:lnTo>
                    <a:lnTo>
                      <a:pt x="40" y="456"/>
                    </a:lnTo>
                    <a:lnTo>
                      <a:pt x="35" y="440"/>
                    </a:lnTo>
                    <a:lnTo>
                      <a:pt x="30" y="425"/>
                    </a:lnTo>
                    <a:lnTo>
                      <a:pt x="27" y="409"/>
                    </a:lnTo>
                    <a:lnTo>
                      <a:pt x="25" y="394"/>
                    </a:lnTo>
                    <a:lnTo>
                      <a:pt x="22" y="377"/>
                    </a:lnTo>
                    <a:lnTo>
                      <a:pt x="21" y="361"/>
                    </a:lnTo>
                    <a:lnTo>
                      <a:pt x="20" y="344"/>
                    </a:lnTo>
                    <a:lnTo>
                      <a:pt x="21" y="327"/>
                    </a:lnTo>
                    <a:lnTo>
                      <a:pt x="22" y="311"/>
                    </a:lnTo>
                    <a:lnTo>
                      <a:pt x="25" y="295"/>
                    </a:lnTo>
                    <a:lnTo>
                      <a:pt x="27" y="278"/>
                    </a:lnTo>
                    <a:lnTo>
                      <a:pt x="30" y="263"/>
                    </a:lnTo>
                    <a:lnTo>
                      <a:pt x="35" y="248"/>
                    </a:lnTo>
                    <a:lnTo>
                      <a:pt x="40" y="233"/>
                    </a:lnTo>
                    <a:lnTo>
                      <a:pt x="46" y="218"/>
                    </a:lnTo>
                    <a:lnTo>
                      <a:pt x="53" y="204"/>
                    </a:lnTo>
                    <a:lnTo>
                      <a:pt x="60" y="190"/>
                    </a:lnTo>
                    <a:lnTo>
                      <a:pt x="68" y="176"/>
                    </a:lnTo>
                    <a:lnTo>
                      <a:pt x="76" y="163"/>
                    </a:lnTo>
                    <a:lnTo>
                      <a:pt x="85" y="150"/>
                    </a:lnTo>
                    <a:lnTo>
                      <a:pt x="95" y="139"/>
                    </a:lnTo>
                    <a:lnTo>
                      <a:pt x="105" y="127"/>
                    </a:lnTo>
                    <a:lnTo>
                      <a:pt x="115" y="115"/>
                    </a:lnTo>
                    <a:lnTo>
                      <a:pt x="126" y="105"/>
                    </a:lnTo>
                    <a:lnTo>
                      <a:pt x="138" y="94"/>
                    </a:lnTo>
                    <a:lnTo>
                      <a:pt x="150" y="85"/>
                    </a:lnTo>
                    <a:lnTo>
                      <a:pt x="163" y="76"/>
                    </a:lnTo>
                    <a:lnTo>
                      <a:pt x="176" y="68"/>
                    </a:lnTo>
                    <a:lnTo>
                      <a:pt x="190" y="59"/>
                    </a:lnTo>
                    <a:lnTo>
                      <a:pt x="204" y="52"/>
                    </a:lnTo>
                    <a:lnTo>
                      <a:pt x="218" y="45"/>
                    </a:lnTo>
                    <a:lnTo>
                      <a:pt x="233" y="41"/>
                    </a:lnTo>
                    <a:lnTo>
                      <a:pt x="248" y="35"/>
                    </a:lnTo>
                    <a:lnTo>
                      <a:pt x="263" y="30"/>
                    </a:lnTo>
                    <a:lnTo>
                      <a:pt x="279" y="27"/>
                    </a:lnTo>
                    <a:lnTo>
                      <a:pt x="295" y="24"/>
                    </a:lnTo>
                    <a:lnTo>
                      <a:pt x="311" y="22"/>
                    </a:lnTo>
                    <a:lnTo>
                      <a:pt x="327" y="21"/>
                    </a:lnTo>
                    <a:lnTo>
                      <a:pt x="344" y="21"/>
                    </a:lnTo>
                    <a:lnTo>
                      <a:pt x="360" y="21"/>
                    </a:lnTo>
                    <a:lnTo>
                      <a:pt x="376" y="22"/>
                    </a:lnTo>
                    <a:lnTo>
                      <a:pt x="393" y="24"/>
                    </a:lnTo>
                    <a:lnTo>
                      <a:pt x="409" y="27"/>
                    </a:lnTo>
                    <a:lnTo>
                      <a:pt x="424" y="30"/>
                    </a:lnTo>
                    <a:lnTo>
                      <a:pt x="440" y="35"/>
                    </a:lnTo>
                    <a:lnTo>
                      <a:pt x="454" y="41"/>
                    </a:lnTo>
                    <a:lnTo>
                      <a:pt x="470" y="45"/>
                    </a:lnTo>
                    <a:lnTo>
                      <a:pt x="484" y="52"/>
                    </a:lnTo>
                    <a:lnTo>
                      <a:pt x="498" y="59"/>
                    </a:lnTo>
                    <a:lnTo>
                      <a:pt x="512" y="68"/>
                    </a:lnTo>
                    <a:lnTo>
                      <a:pt x="524" y="76"/>
                    </a:lnTo>
                    <a:lnTo>
                      <a:pt x="537" y="85"/>
                    </a:lnTo>
                    <a:lnTo>
                      <a:pt x="550" y="94"/>
                    </a:lnTo>
                    <a:lnTo>
                      <a:pt x="562" y="105"/>
                    </a:lnTo>
                    <a:lnTo>
                      <a:pt x="572" y="115"/>
                    </a:lnTo>
                    <a:lnTo>
                      <a:pt x="584" y="127"/>
                    </a:lnTo>
                    <a:lnTo>
                      <a:pt x="593" y="139"/>
                    </a:lnTo>
                    <a:lnTo>
                      <a:pt x="602" y="150"/>
                    </a:lnTo>
                    <a:lnTo>
                      <a:pt x="612" y="163"/>
                    </a:lnTo>
                    <a:lnTo>
                      <a:pt x="620" y="176"/>
                    </a:lnTo>
                    <a:lnTo>
                      <a:pt x="628" y="190"/>
                    </a:lnTo>
                    <a:lnTo>
                      <a:pt x="635" y="204"/>
                    </a:lnTo>
                    <a:lnTo>
                      <a:pt x="642" y="218"/>
                    </a:lnTo>
                    <a:lnTo>
                      <a:pt x="648" y="233"/>
                    </a:lnTo>
                    <a:lnTo>
                      <a:pt x="652" y="248"/>
                    </a:lnTo>
                    <a:lnTo>
                      <a:pt x="657" y="263"/>
                    </a:lnTo>
                    <a:lnTo>
                      <a:pt x="661" y="278"/>
                    </a:lnTo>
                    <a:lnTo>
                      <a:pt x="663" y="295"/>
                    </a:lnTo>
                    <a:lnTo>
                      <a:pt x="665" y="311"/>
                    </a:lnTo>
                    <a:lnTo>
                      <a:pt x="666" y="327"/>
                    </a:lnTo>
                    <a:lnTo>
                      <a:pt x="668" y="344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1" name="Freeform 141">
                <a:extLst>
                  <a:ext uri="{FF2B5EF4-FFF2-40B4-BE49-F238E27FC236}">
                    <a16:creationId xmlns:a16="http://schemas.microsoft.com/office/drawing/2014/main" id="{9F52E284-2E04-42BB-9F3D-109EFDE015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8" y="2280"/>
                <a:ext cx="95" cy="95"/>
              </a:xfrm>
              <a:custGeom>
                <a:avLst/>
                <a:gdLst>
                  <a:gd name="T0" fmla="*/ 13 w 667"/>
                  <a:gd name="T1" fmla="*/ 5 h 668"/>
                  <a:gd name="T2" fmla="*/ 13 w 667"/>
                  <a:gd name="T3" fmla="*/ 4 h 668"/>
                  <a:gd name="T4" fmla="*/ 12 w 667"/>
                  <a:gd name="T5" fmla="*/ 2 h 668"/>
                  <a:gd name="T6" fmla="*/ 11 w 667"/>
                  <a:gd name="T7" fmla="*/ 1 h 668"/>
                  <a:gd name="T8" fmla="*/ 9 w 667"/>
                  <a:gd name="T9" fmla="*/ 1 h 668"/>
                  <a:gd name="T10" fmla="*/ 8 w 667"/>
                  <a:gd name="T11" fmla="*/ 0 h 668"/>
                  <a:gd name="T12" fmla="*/ 6 w 667"/>
                  <a:gd name="T13" fmla="*/ 0 h 668"/>
                  <a:gd name="T14" fmla="*/ 4 w 667"/>
                  <a:gd name="T15" fmla="*/ 0 h 668"/>
                  <a:gd name="T16" fmla="*/ 3 w 667"/>
                  <a:gd name="T17" fmla="*/ 1 h 668"/>
                  <a:gd name="T18" fmla="*/ 2 w 667"/>
                  <a:gd name="T19" fmla="*/ 2 h 668"/>
                  <a:gd name="T20" fmla="*/ 1 w 667"/>
                  <a:gd name="T21" fmla="*/ 4 h 668"/>
                  <a:gd name="T22" fmla="*/ 0 w 667"/>
                  <a:gd name="T23" fmla="*/ 5 h 668"/>
                  <a:gd name="T24" fmla="*/ 0 w 667"/>
                  <a:gd name="T25" fmla="*/ 7 h 668"/>
                  <a:gd name="T26" fmla="*/ 0 w 667"/>
                  <a:gd name="T27" fmla="*/ 8 h 668"/>
                  <a:gd name="T28" fmla="*/ 1 w 667"/>
                  <a:gd name="T29" fmla="*/ 10 h 668"/>
                  <a:gd name="T30" fmla="*/ 2 w 667"/>
                  <a:gd name="T31" fmla="*/ 11 h 668"/>
                  <a:gd name="T32" fmla="*/ 3 w 667"/>
                  <a:gd name="T33" fmla="*/ 12 h 668"/>
                  <a:gd name="T34" fmla="*/ 4 w 667"/>
                  <a:gd name="T35" fmla="*/ 13 h 668"/>
                  <a:gd name="T36" fmla="*/ 6 w 667"/>
                  <a:gd name="T37" fmla="*/ 14 h 668"/>
                  <a:gd name="T38" fmla="*/ 8 w 667"/>
                  <a:gd name="T39" fmla="*/ 14 h 668"/>
                  <a:gd name="T40" fmla="*/ 9 w 667"/>
                  <a:gd name="T41" fmla="*/ 13 h 668"/>
                  <a:gd name="T42" fmla="*/ 11 w 667"/>
                  <a:gd name="T43" fmla="*/ 12 h 668"/>
                  <a:gd name="T44" fmla="*/ 12 w 667"/>
                  <a:gd name="T45" fmla="*/ 11 h 668"/>
                  <a:gd name="T46" fmla="*/ 13 w 667"/>
                  <a:gd name="T47" fmla="*/ 10 h 668"/>
                  <a:gd name="T48" fmla="*/ 13 w 667"/>
                  <a:gd name="T49" fmla="*/ 8 h 668"/>
                  <a:gd name="T50" fmla="*/ 13 w 667"/>
                  <a:gd name="T51" fmla="*/ 7 h 668"/>
                  <a:gd name="T52" fmla="*/ 13 w 667"/>
                  <a:gd name="T53" fmla="*/ 8 h 668"/>
                  <a:gd name="T54" fmla="*/ 12 w 667"/>
                  <a:gd name="T55" fmla="*/ 10 h 668"/>
                  <a:gd name="T56" fmla="*/ 11 w 667"/>
                  <a:gd name="T57" fmla="*/ 11 h 668"/>
                  <a:gd name="T58" fmla="*/ 10 w 667"/>
                  <a:gd name="T59" fmla="*/ 12 h 668"/>
                  <a:gd name="T60" fmla="*/ 9 w 667"/>
                  <a:gd name="T61" fmla="*/ 13 h 668"/>
                  <a:gd name="T62" fmla="*/ 7 w 667"/>
                  <a:gd name="T63" fmla="*/ 13 h 668"/>
                  <a:gd name="T64" fmla="*/ 6 w 667"/>
                  <a:gd name="T65" fmla="*/ 13 h 668"/>
                  <a:gd name="T66" fmla="*/ 4 w 667"/>
                  <a:gd name="T67" fmla="*/ 13 h 668"/>
                  <a:gd name="T68" fmla="*/ 3 w 667"/>
                  <a:gd name="T69" fmla="*/ 12 h 668"/>
                  <a:gd name="T70" fmla="*/ 2 w 667"/>
                  <a:gd name="T71" fmla="*/ 11 h 668"/>
                  <a:gd name="T72" fmla="*/ 1 w 667"/>
                  <a:gd name="T73" fmla="*/ 10 h 668"/>
                  <a:gd name="T74" fmla="*/ 1 w 667"/>
                  <a:gd name="T75" fmla="*/ 8 h 668"/>
                  <a:gd name="T76" fmla="*/ 0 w 667"/>
                  <a:gd name="T77" fmla="*/ 6 h 668"/>
                  <a:gd name="T78" fmla="*/ 1 w 667"/>
                  <a:gd name="T79" fmla="*/ 5 h 668"/>
                  <a:gd name="T80" fmla="*/ 1 w 667"/>
                  <a:gd name="T81" fmla="*/ 3 h 668"/>
                  <a:gd name="T82" fmla="*/ 2 w 667"/>
                  <a:gd name="T83" fmla="*/ 2 h 668"/>
                  <a:gd name="T84" fmla="*/ 3 w 667"/>
                  <a:gd name="T85" fmla="*/ 1 h 668"/>
                  <a:gd name="T86" fmla="*/ 5 w 667"/>
                  <a:gd name="T87" fmla="*/ 1 h 668"/>
                  <a:gd name="T88" fmla="*/ 6 w 667"/>
                  <a:gd name="T89" fmla="*/ 0 h 668"/>
                  <a:gd name="T90" fmla="*/ 8 w 667"/>
                  <a:gd name="T91" fmla="*/ 1 h 668"/>
                  <a:gd name="T92" fmla="*/ 10 w 667"/>
                  <a:gd name="T93" fmla="*/ 1 h 668"/>
                  <a:gd name="T94" fmla="*/ 11 w 667"/>
                  <a:gd name="T95" fmla="*/ 2 h 668"/>
                  <a:gd name="T96" fmla="*/ 12 w 667"/>
                  <a:gd name="T97" fmla="*/ 3 h 668"/>
                  <a:gd name="T98" fmla="*/ 13 w 667"/>
                  <a:gd name="T99" fmla="*/ 4 h 668"/>
                  <a:gd name="T100" fmla="*/ 13 w 667"/>
                  <a:gd name="T101" fmla="*/ 6 h 6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67" h="668">
                    <a:moveTo>
                      <a:pt x="667" y="334"/>
                    </a:moveTo>
                    <a:lnTo>
                      <a:pt x="666" y="317"/>
                    </a:lnTo>
                    <a:lnTo>
                      <a:pt x="665" y="300"/>
                    </a:lnTo>
                    <a:lnTo>
                      <a:pt x="662" y="284"/>
                    </a:lnTo>
                    <a:lnTo>
                      <a:pt x="660" y="267"/>
                    </a:lnTo>
                    <a:lnTo>
                      <a:pt x="657" y="251"/>
                    </a:lnTo>
                    <a:lnTo>
                      <a:pt x="652" y="235"/>
                    </a:lnTo>
                    <a:lnTo>
                      <a:pt x="646" y="220"/>
                    </a:lnTo>
                    <a:lnTo>
                      <a:pt x="640" y="204"/>
                    </a:lnTo>
                    <a:lnTo>
                      <a:pt x="633" y="189"/>
                    </a:lnTo>
                    <a:lnTo>
                      <a:pt x="626" y="175"/>
                    </a:lnTo>
                    <a:lnTo>
                      <a:pt x="618" y="161"/>
                    </a:lnTo>
                    <a:lnTo>
                      <a:pt x="610" y="147"/>
                    </a:lnTo>
                    <a:lnTo>
                      <a:pt x="601" y="134"/>
                    </a:lnTo>
                    <a:lnTo>
                      <a:pt x="590" y="122"/>
                    </a:lnTo>
                    <a:lnTo>
                      <a:pt x="580" y="110"/>
                    </a:lnTo>
                    <a:lnTo>
                      <a:pt x="569" y="98"/>
                    </a:lnTo>
                    <a:lnTo>
                      <a:pt x="558" y="87"/>
                    </a:lnTo>
                    <a:lnTo>
                      <a:pt x="545" y="76"/>
                    </a:lnTo>
                    <a:lnTo>
                      <a:pt x="533" y="67"/>
                    </a:lnTo>
                    <a:lnTo>
                      <a:pt x="519" y="58"/>
                    </a:lnTo>
                    <a:lnTo>
                      <a:pt x="506" y="48"/>
                    </a:lnTo>
                    <a:lnTo>
                      <a:pt x="492" y="40"/>
                    </a:lnTo>
                    <a:lnTo>
                      <a:pt x="477" y="33"/>
                    </a:lnTo>
                    <a:lnTo>
                      <a:pt x="463" y="26"/>
                    </a:lnTo>
                    <a:lnTo>
                      <a:pt x="448" y="20"/>
                    </a:lnTo>
                    <a:lnTo>
                      <a:pt x="432" y="16"/>
                    </a:lnTo>
                    <a:lnTo>
                      <a:pt x="417" y="11"/>
                    </a:lnTo>
                    <a:lnTo>
                      <a:pt x="400" y="7"/>
                    </a:lnTo>
                    <a:lnTo>
                      <a:pt x="384" y="4"/>
                    </a:lnTo>
                    <a:lnTo>
                      <a:pt x="367" y="2"/>
                    </a:lnTo>
                    <a:lnTo>
                      <a:pt x="350" y="0"/>
                    </a:lnTo>
                    <a:lnTo>
                      <a:pt x="333" y="0"/>
                    </a:lnTo>
                    <a:lnTo>
                      <a:pt x="315" y="0"/>
                    </a:lnTo>
                    <a:lnTo>
                      <a:pt x="299" y="2"/>
                    </a:lnTo>
                    <a:lnTo>
                      <a:pt x="282" y="4"/>
                    </a:lnTo>
                    <a:lnTo>
                      <a:pt x="265" y="7"/>
                    </a:lnTo>
                    <a:lnTo>
                      <a:pt x="249" y="11"/>
                    </a:lnTo>
                    <a:lnTo>
                      <a:pt x="234" y="16"/>
                    </a:lnTo>
                    <a:lnTo>
                      <a:pt x="219" y="20"/>
                    </a:lnTo>
                    <a:lnTo>
                      <a:pt x="203" y="26"/>
                    </a:lnTo>
                    <a:lnTo>
                      <a:pt x="188" y="33"/>
                    </a:lnTo>
                    <a:lnTo>
                      <a:pt x="173" y="40"/>
                    </a:lnTo>
                    <a:lnTo>
                      <a:pt x="159" y="48"/>
                    </a:lnTo>
                    <a:lnTo>
                      <a:pt x="146" y="58"/>
                    </a:lnTo>
                    <a:lnTo>
                      <a:pt x="134" y="67"/>
                    </a:lnTo>
                    <a:lnTo>
                      <a:pt x="121" y="76"/>
                    </a:lnTo>
                    <a:lnTo>
                      <a:pt x="108" y="87"/>
                    </a:lnTo>
                    <a:lnTo>
                      <a:pt x="96" y="98"/>
                    </a:lnTo>
                    <a:lnTo>
                      <a:pt x="86" y="110"/>
                    </a:lnTo>
                    <a:lnTo>
                      <a:pt x="75" y="122"/>
                    </a:lnTo>
                    <a:lnTo>
                      <a:pt x="65" y="134"/>
                    </a:lnTo>
                    <a:lnTo>
                      <a:pt x="56" y="147"/>
                    </a:lnTo>
                    <a:lnTo>
                      <a:pt x="47" y="161"/>
                    </a:lnTo>
                    <a:lnTo>
                      <a:pt x="39" y="175"/>
                    </a:lnTo>
                    <a:lnTo>
                      <a:pt x="32" y="189"/>
                    </a:lnTo>
                    <a:lnTo>
                      <a:pt x="25" y="204"/>
                    </a:lnTo>
                    <a:lnTo>
                      <a:pt x="19" y="220"/>
                    </a:lnTo>
                    <a:lnTo>
                      <a:pt x="14" y="235"/>
                    </a:lnTo>
                    <a:lnTo>
                      <a:pt x="10" y="251"/>
                    </a:lnTo>
                    <a:lnTo>
                      <a:pt x="5" y="267"/>
                    </a:lnTo>
                    <a:lnTo>
                      <a:pt x="3" y="284"/>
                    </a:lnTo>
                    <a:lnTo>
                      <a:pt x="1" y="300"/>
                    </a:lnTo>
                    <a:lnTo>
                      <a:pt x="0" y="317"/>
                    </a:lnTo>
                    <a:lnTo>
                      <a:pt x="0" y="334"/>
                    </a:lnTo>
                    <a:lnTo>
                      <a:pt x="0" y="351"/>
                    </a:lnTo>
                    <a:lnTo>
                      <a:pt x="1" y="369"/>
                    </a:lnTo>
                    <a:lnTo>
                      <a:pt x="3" y="385"/>
                    </a:lnTo>
                    <a:lnTo>
                      <a:pt x="5" y="401"/>
                    </a:lnTo>
                    <a:lnTo>
                      <a:pt x="10" y="418"/>
                    </a:lnTo>
                    <a:lnTo>
                      <a:pt x="14" y="433"/>
                    </a:lnTo>
                    <a:lnTo>
                      <a:pt x="19" y="449"/>
                    </a:lnTo>
                    <a:lnTo>
                      <a:pt x="25" y="464"/>
                    </a:lnTo>
                    <a:lnTo>
                      <a:pt x="32" y="479"/>
                    </a:lnTo>
                    <a:lnTo>
                      <a:pt x="39" y="493"/>
                    </a:lnTo>
                    <a:lnTo>
                      <a:pt x="47" y="507"/>
                    </a:lnTo>
                    <a:lnTo>
                      <a:pt x="56" y="520"/>
                    </a:lnTo>
                    <a:lnTo>
                      <a:pt x="65" y="534"/>
                    </a:lnTo>
                    <a:lnTo>
                      <a:pt x="75" y="547"/>
                    </a:lnTo>
                    <a:lnTo>
                      <a:pt x="86" y="559"/>
                    </a:lnTo>
                    <a:lnTo>
                      <a:pt x="96" y="570"/>
                    </a:lnTo>
                    <a:lnTo>
                      <a:pt x="108" y="581"/>
                    </a:lnTo>
                    <a:lnTo>
                      <a:pt x="121" y="591"/>
                    </a:lnTo>
                    <a:lnTo>
                      <a:pt x="134" y="602"/>
                    </a:lnTo>
                    <a:lnTo>
                      <a:pt x="146" y="611"/>
                    </a:lnTo>
                    <a:lnTo>
                      <a:pt x="159" y="619"/>
                    </a:lnTo>
                    <a:lnTo>
                      <a:pt x="173" y="627"/>
                    </a:lnTo>
                    <a:lnTo>
                      <a:pt x="188" y="635"/>
                    </a:lnTo>
                    <a:lnTo>
                      <a:pt x="203" y="641"/>
                    </a:lnTo>
                    <a:lnTo>
                      <a:pt x="219" y="647"/>
                    </a:lnTo>
                    <a:lnTo>
                      <a:pt x="234" y="653"/>
                    </a:lnTo>
                    <a:lnTo>
                      <a:pt x="249" y="658"/>
                    </a:lnTo>
                    <a:lnTo>
                      <a:pt x="265" y="661"/>
                    </a:lnTo>
                    <a:lnTo>
                      <a:pt x="282" y="665"/>
                    </a:lnTo>
                    <a:lnTo>
                      <a:pt x="299" y="666"/>
                    </a:lnTo>
                    <a:lnTo>
                      <a:pt x="315" y="667"/>
                    </a:lnTo>
                    <a:lnTo>
                      <a:pt x="333" y="668"/>
                    </a:lnTo>
                    <a:lnTo>
                      <a:pt x="350" y="667"/>
                    </a:lnTo>
                    <a:lnTo>
                      <a:pt x="367" y="666"/>
                    </a:lnTo>
                    <a:lnTo>
                      <a:pt x="384" y="665"/>
                    </a:lnTo>
                    <a:lnTo>
                      <a:pt x="400" y="661"/>
                    </a:lnTo>
                    <a:lnTo>
                      <a:pt x="417" y="658"/>
                    </a:lnTo>
                    <a:lnTo>
                      <a:pt x="432" y="653"/>
                    </a:lnTo>
                    <a:lnTo>
                      <a:pt x="448" y="647"/>
                    </a:lnTo>
                    <a:lnTo>
                      <a:pt x="463" y="641"/>
                    </a:lnTo>
                    <a:lnTo>
                      <a:pt x="477" y="635"/>
                    </a:lnTo>
                    <a:lnTo>
                      <a:pt x="492" y="627"/>
                    </a:lnTo>
                    <a:lnTo>
                      <a:pt x="506" y="619"/>
                    </a:lnTo>
                    <a:lnTo>
                      <a:pt x="519" y="611"/>
                    </a:lnTo>
                    <a:lnTo>
                      <a:pt x="533" y="602"/>
                    </a:lnTo>
                    <a:lnTo>
                      <a:pt x="545" y="591"/>
                    </a:lnTo>
                    <a:lnTo>
                      <a:pt x="558" y="581"/>
                    </a:lnTo>
                    <a:lnTo>
                      <a:pt x="569" y="570"/>
                    </a:lnTo>
                    <a:lnTo>
                      <a:pt x="580" y="559"/>
                    </a:lnTo>
                    <a:lnTo>
                      <a:pt x="590" y="547"/>
                    </a:lnTo>
                    <a:lnTo>
                      <a:pt x="601" y="534"/>
                    </a:lnTo>
                    <a:lnTo>
                      <a:pt x="610" y="520"/>
                    </a:lnTo>
                    <a:lnTo>
                      <a:pt x="618" y="507"/>
                    </a:lnTo>
                    <a:lnTo>
                      <a:pt x="626" y="493"/>
                    </a:lnTo>
                    <a:lnTo>
                      <a:pt x="633" y="479"/>
                    </a:lnTo>
                    <a:lnTo>
                      <a:pt x="640" y="464"/>
                    </a:lnTo>
                    <a:lnTo>
                      <a:pt x="646" y="449"/>
                    </a:lnTo>
                    <a:lnTo>
                      <a:pt x="652" y="433"/>
                    </a:lnTo>
                    <a:lnTo>
                      <a:pt x="657" y="418"/>
                    </a:lnTo>
                    <a:lnTo>
                      <a:pt x="660" y="401"/>
                    </a:lnTo>
                    <a:lnTo>
                      <a:pt x="662" y="385"/>
                    </a:lnTo>
                    <a:lnTo>
                      <a:pt x="665" y="369"/>
                    </a:lnTo>
                    <a:lnTo>
                      <a:pt x="666" y="351"/>
                    </a:lnTo>
                    <a:lnTo>
                      <a:pt x="667" y="334"/>
                    </a:lnTo>
                    <a:close/>
                    <a:moveTo>
                      <a:pt x="646" y="334"/>
                    </a:moveTo>
                    <a:lnTo>
                      <a:pt x="645" y="350"/>
                    </a:lnTo>
                    <a:lnTo>
                      <a:pt x="644" y="366"/>
                    </a:lnTo>
                    <a:lnTo>
                      <a:pt x="643" y="381"/>
                    </a:lnTo>
                    <a:lnTo>
                      <a:pt x="639" y="397"/>
                    </a:lnTo>
                    <a:lnTo>
                      <a:pt x="636" y="412"/>
                    </a:lnTo>
                    <a:lnTo>
                      <a:pt x="632" y="427"/>
                    </a:lnTo>
                    <a:lnTo>
                      <a:pt x="626" y="442"/>
                    </a:lnTo>
                    <a:lnTo>
                      <a:pt x="622" y="456"/>
                    </a:lnTo>
                    <a:lnTo>
                      <a:pt x="615" y="470"/>
                    </a:lnTo>
                    <a:lnTo>
                      <a:pt x="608" y="483"/>
                    </a:lnTo>
                    <a:lnTo>
                      <a:pt x="601" y="497"/>
                    </a:lnTo>
                    <a:lnTo>
                      <a:pt x="593" y="508"/>
                    </a:lnTo>
                    <a:lnTo>
                      <a:pt x="583" y="521"/>
                    </a:lnTo>
                    <a:lnTo>
                      <a:pt x="574" y="533"/>
                    </a:lnTo>
                    <a:lnTo>
                      <a:pt x="565" y="545"/>
                    </a:lnTo>
                    <a:lnTo>
                      <a:pt x="554" y="555"/>
                    </a:lnTo>
                    <a:lnTo>
                      <a:pt x="544" y="566"/>
                    </a:lnTo>
                    <a:lnTo>
                      <a:pt x="532" y="576"/>
                    </a:lnTo>
                    <a:lnTo>
                      <a:pt x="520" y="585"/>
                    </a:lnTo>
                    <a:lnTo>
                      <a:pt x="508" y="594"/>
                    </a:lnTo>
                    <a:lnTo>
                      <a:pt x="495" y="602"/>
                    </a:lnTo>
                    <a:lnTo>
                      <a:pt x="482" y="609"/>
                    </a:lnTo>
                    <a:lnTo>
                      <a:pt x="469" y="616"/>
                    </a:lnTo>
                    <a:lnTo>
                      <a:pt x="455" y="623"/>
                    </a:lnTo>
                    <a:lnTo>
                      <a:pt x="440" y="628"/>
                    </a:lnTo>
                    <a:lnTo>
                      <a:pt x="426" y="633"/>
                    </a:lnTo>
                    <a:lnTo>
                      <a:pt x="411" y="637"/>
                    </a:lnTo>
                    <a:lnTo>
                      <a:pt x="396" y="640"/>
                    </a:lnTo>
                    <a:lnTo>
                      <a:pt x="381" y="644"/>
                    </a:lnTo>
                    <a:lnTo>
                      <a:pt x="365" y="646"/>
                    </a:lnTo>
                    <a:lnTo>
                      <a:pt x="349" y="647"/>
                    </a:lnTo>
                    <a:lnTo>
                      <a:pt x="333" y="647"/>
                    </a:lnTo>
                    <a:lnTo>
                      <a:pt x="316" y="647"/>
                    </a:lnTo>
                    <a:lnTo>
                      <a:pt x="301" y="646"/>
                    </a:lnTo>
                    <a:lnTo>
                      <a:pt x="285" y="644"/>
                    </a:lnTo>
                    <a:lnTo>
                      <a:pt x="270" y="640"/>
                    </a:lnTo>
                    <a:lnTo>
                      <a:pt x="255" y="637"/>
                    </a:lnTo>
                    <a:lnTo>
                      <a:pt x="240" y="633"/>
                    </a:lnTo>
                    <a:lnTo>
                      <a:pt x="226" y="628"/>
                    </a:lnTo>
                    <a:lnTo>
                      <a:pt x="212" y="623"/>
                    </a:lnTo>
                    <a:lnTo>
                      <a:pt x="198" y="616"/>
                    </a:lnTo>
                    <a:lnTo>
                      <a:pt x="184" y="609"/>
                    </a:lnTo>
                    <a:lnTo>
                      <a:pt x="171" y="602"/>
                    </a:lnTo>
                    <a:lnTo>
                      <a:pt x="158" y="594"/>
                    </a:lnTo>
                    <a:lnTo>
                      <a:pt x="145" y="585"/>
                    </a:lnTo>
                    <a:lnTo>
                      <a:pt x="134" y="576"/>
                    </a:lnTo>
                    <a:lnTo>
                      <a:pt x="122" y="566"/>
                    </a:lnTo>
                    <a:lnTo>
                      <a:pt x="111" y="555"/>
                    </a:lnTo>
                    <a:lnTo>
                      <a:pt x="101" y="545"/>
                    </a:lnTo>
                    <a:lnTo>
                      <a:pt x="92" y="533"/>
                    </a:lnTo>
                    <a:lnTo>
                      <a:pt x="82" y="521"/>
                    </a:lnTo>
                    <a:lnTo>
                      <a:pt x="73" y="508"/>
                    </a:lnTo>
                    <a:lnTo>
                      <a:pt x="65" y="497"/>
                    </a:lnTo>
                    <a:lnTo>
                      <a:pt x="58" y="483"/>
                    </a:lnTo>
                    <a:lnTo>
                      <a:pt x="51" y="470"/>
                    </a:lnTo>
                    <a:lnTo>
                      <a:pt x="45" y="456"/>
                    </a:lnTo>
                    <a:lnTo>
                      <a:pt x="39" y="442"/>
                    </a:lnTo>
                    <a:lnTo>
                      <a:pt x="33" y="427"/>
                    </a:lnTo>
                    <a:lnTo>
                      <a:pt x="30" y="412"/>
                    </a:lnTo>
                    <a:lnTo>
                      <a:pt x="26" y="397"/>
                    </a:lnTo>
                    <a:lnTo>
                      <a:pt x="24" y="381"/>
                    </a:lnTo>
                    <a:lnTo>
                      <a:pt x="22" y="366"/>
                    </a:lnTo>
                    <a:lnTo>
                      <a:pt x="21" y="350"/>
                    </a:lnTo>
                    <a:lnTo>
                      <a:pt x="19" y="334"/>
                    </a:lnTo>
                    <a:lnTo>
                      <a:pt x="21" y="317"/>
                    </a:lnTo>
                    <a:lnTo>
                      <a:pt x="22" y="302"/>
                    </a:lnTo>
                    <a:lnTo>
                      <a:pt x="24" y="286"/>
                    </a:lnTo>
                    <a:lnTo>
                      <a:pt x="26" y="271"/>
                    </a:lnTo>
                    <a:lnTo>
                      <a:pt x="30" y="256"/>
                    </a:lnTo>
                    <a:lnTo>
                      <a:pt x="33" y="240"/>
                    </a:lnTo>
                    <a:lnTo>
                      <a:pt x="39" y="227"/>
                    </a:lnTo>
                    <a:lnTo>
                      <a:pt x="45" y="213"/>
                    </a:lnTo>
                    <a:lnTo>
                      <a:pt x="51" y="199"/>
                    </a:lnTo>
                    <a:lnTo>
                      <a:pt x="58" y="185"/>
                    </a:lnTo>
                    <a:lnTo>
                      <a:pt x="65" y="172"/>
                    </a:lnTo>
                    <a:lnTo>
                      <a:pt x="73" y="159"/>
                    </a:lnTo>
                    <a:lnTo>
                      <a:pt x="82" y="147"/>
                    </a:lnTo>
                    <a:lnTo>
                      <a:pt x="92" y="134"/>
                    </a:lnTo>
                    <a:lnTo>
                      <a:pt x="101" y="124"/>
                    </a:lnTo>
                    <a:lnTo>
                      <a:pt x="111" y="112"/>
                    </a:lnTo>
                    <a:lnTo>
                      <a:pt x="122" y="102"/>
                    </a:lnTo>
                    <a:lnTo>
                      <a:pt x="134" y="93"/>
                    </a:lnTo>
                    <a:lnTo>
                      <a:pt x="145" y="83"/>
                    </a:lnTo>
                    <a:lnTo>
                      <a:pt x="158" y="74"/>
                    </a:lnTo>
                    <a:lnTo>
                      <a:pt x="171" y="67"/>
                    </a:lnTo>
                    <a:lnTo>
                      <a:pt x="184" y="59"/>
                    </a:lnTo>
                    <a:lnTo>
                      <a:pt x="198" y="52"/>
                    </a:lnTo>
                    <a:lnTo>
                      <a:pt x="212" y="46"/>
                    </a:lnTo>
                    <a:lnTo>
                      <a:pt x="226" y="40"/>
                    </a:lnTo>
                    <a:lnTo>
                      <a:pt x="240" y="35"/>
                    </a:lnTo>
                    <a:lnTo>
                      <a:pt x="255" y="31"/>
                    </a:lnTo>
                    <a:lnTo>
                      <a:pt x="270" y="27"/>
                    </a:lnTo>
                    <a:lnTo>
                      <a:pt x="285" y="25"/>
                    </a:lnTo>
                    <a:lnTo>
                      <a:pt x="301" y="23"/>
                    </a:lnTo>
                    <a:lnTo>
                      <a:pt x="316" y="21"/>
                    </a:lnTo>
                    <a:lnTo>
                      <a:pt x="333" y="21"/>
                    </a:lnTo>
                    <a:lnTo>
                      <a:pt x="349" y="21"/>
                    </a:lnTo>
                    <a:lnTo>
                      <a:pt x="365" y="23"/>
                    </a:lnTo>
                    <a:lnTo>
                      <a:pt x="381" y="25"/>
                    </a:lnTo>
                    <a:lnTo>
                      <a:pt x="396" y="27"/>
                    </a:lnTo>
                    <a:lnTo>
                      <a:pt x="411" y="31"/>
                    </a:lnTo>
                    <a:lnTo>
                      <a:pt x="426" y="35"/>
                    </a:lnTo>
                    <a:lnTo>
                      <a:pt x="440" y="40"/>
                    </a:lnTo>
                    <a:lnTo>
                      <a:pt x="455" y="46"/>
                    </a:lnTo>
                    <a:lnTo>
                      <a:pt x="469" y="52"/>
                    </a:lnTo>
                    <a:lnTo>
                      <a:pt x="482" y="59"/>
                    </a:lnTo>
                    <a:lnTo>
                      <a:pt x="495" y="67"/>
                    </a:lnTo>
                    <a:lnTo>
                      <a:pt x="508" y="74"/>
                    </a:lnTo>
                    <a:lnTo>
                      <a:pt x="520" y="83"/>
                    </a:lnTo>
                    <a:lnTo>
                      <a:pt x="532" y="93"/>
                    </a:lnTo>
                    <a:lnTo>
                      <a:pt x="544" y="102"/>
                    </a:lnTo>
                    <a:lnTo>
                      <a:pt x="554" y="112"/>
                    </a:lnTo>
                    <a:lnTo>
                      <a:pt x="565" y="124"/>
                    </a:lnTo>
                    <a:lnTo>
                      <a:pt x="574" y="134"/>
                    </a:lnTo>
                    <a:lnTo>
                      <a:pt x="583" y="147"/>
                    </a:lnTo>
                    <a:lnTo>
                      <a:pt x="593" y="159"/>
                    </a:lnTo>
                    <a:lnTo>
                      <a:pt x="601" y="172"/>
                    </a:lnTo>
                    <a:lnTo>
                      <a:pt x="608" y="185"/>
                    </a:lnTo>
                    <a:lnTo>
                      <a:pt x="615" y="199"/>
                    </a:lnTo>
                    <a:lnTo>
                      <a:pt x="622" y="213"/>
                    </a:lnTo>
                    <a:lnTo>
                      <a:pt x="626" y="227"/>
                    </a:lnTo>
                    <a:lnTo>
                      <a:pt x="632" y="240"/>
                    </a:lnTo>
                    <a:lnTo>
                      <a:pt x="636" y="256"/>
                    </a:lnTo>
                    <a:lnTo>
                      <a:pt x="639" y="271"/>
                    </a:lnTo>
                    <a:lnTo>
                      <a:pt x="643" y="286"/>
                    </a:lnTo>
                    <a:lnTo>
                      <a:pt x="644" y="302"/>
                    </a:lnTo>
                    <a:lnTo>
                      <a:pt x="645" y="317"/>
                    </a:lnTo>
                    <a:lnTo>
                      <a:pt x="646" y="334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2" name="Freeform 142">
                <a:extLst>
                  <a:ext uri="{FF2B5EF4-FFF2-40B4-BE49-F238E27FC236}">
                    <a16:creationId xmlns:a16="http://schemas.microsoft.com/office/drawing/2014/main" id="{AB2F61D6-3E60-4402-90A9-16EE615070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9" y="2281"/>
                <a:ext cx="93" cy="93"/>
              </a:xfrm>
              <a:custGeom>
                <a:avLst/>
                <a:gdLst>
                  <a:gd name="T0" fmla="*/ 13 w 648"/>
                  <a:gd name="T1" fmla="*/ 5 h 647"/>
                  <a:gd name="T2" fmla="*/ 13 w 648"/>
                  <a:gd name="T3" fmla="*/ 4 h 647"/>
                  <a:gd name="T4" fmla="*/ 12 w 648"/>
                  <a:gd name="T5" fmla="*/ 2 h 647"/>
                  <a:gd name="T6" fmla="*/ 11 w 648"/>
                  <a:gd name="T7" fmla="*/ 1 h 647"/>
                  <a:gd name="T8" fmla="*/ 9 w 648"/>
                  <a:gd name="T9" fmla="*/ 0 h 647"/>
                  <a:gd name="T10" fmla="*/ 8 w 648"/>
                  <a:gd name="T11" fmla="*/ 0 h 647"/>
                  <a:gd name="T12" fmla="*/ 6 w 648"/>
                  <a:gd name="T13" fmla="*/ 0 h 647"/>
                  <a:gd name="T14" fmla="*/ 4 w 648"/>
                  <a:gd name="T15" fmla="*/ 0 h 647"/>
                  <a:gd name="T16" fmla="*/ 3 w 648"/>
                  <a:gd name="T17" fmla="*/ 1 h 647"/>
                  <a:gd name="T18" fmla="*/ 2 w 648"/>
                  <a:gd name="T19" fmla="*/ 2 h 647"/>
                  <a:gd name="T20" fmla="*/ 1 w 648"/>
                  <a:gd name="T21" fmla="*/ 3 h 647"/>
                  <a:gd name="T22" fmla="*/ 0 w 648"/>
                  <a:gd name="T23" fmla="*/ 5 h 647"/>
                  <a:gd name="T24" fmla="*/ 0 w 648"/>
                  <a:gd name="T25" fmla="*/ 7 h 647"/>
                  <a:gd name="T26" fmla="*/ 0 w 648"/>
                  <a:gd name="T27" fmla="*/ 8 h 647"/>
                  <a:gd name="T28" fmla="*/ 1 w 648"/>
                  <a:gd name="T29" fmla="*/ 10 h 647"/>
                  <a:gd name="T30" fmla="*/ 2 w 648"/>
                  <a:gd name="T31" fmla="*/ 11 h 647"/>
                  <a:gd name="T32" fmla="*/ 3 w 648"/>
                  <a:gd name="T33" fmla="*/ 12 h 647"/>
                  <a:gd name="T34" fmla="*/ 4 w 648"/>
                  <a:gd name="T35" fmla="*/ 13 h 647"/>
                  <a:gd name="T36" fmla="*/ 6 w 648"/>
                  <a:gd name="T37" fmla="*/ 13 h 647"/>
                  <a:gd name="T38" fmla="*/ 8 w 648"/>
                  <a:gd name="T39" fmla="*/ 13 h 647"/>
                  <a:gd name="T40" fmla="*/ 9 w 648"/>
                  <a:gd name="T41" fmla="*/ 13 h 647"/>
                  <a:gd name="T42" fmla="*/ 11 w 648"/>
                  <a:gd name="T43" fmla="*/ 12 h 647"/>
                  <a:gd name="T44" fmla="*/ 12 w 648"/>
                  <a:gd name="T45" fmla="*/ 11 h 647"/>
                  <a:gd name="T46" fmla="*/ 13 w 648"/>
                  <a:gd name="T47" fmla="*/ 10 h 647"/>
                  <a:gd name="T48" fmla="*/ 13 w 648"/>
                  <a:gd name="T49" fmla="*/ 8 h 647"/>
                  <a:gd name="T50" fmla="*/ 13 w 648"/>
                  <a:gd name="T51" fmla="*/ 7 h 647"/>
                  <a:gd name="T52" fmla="*/ 13 w 648"/>
                  <a:gd name="T53" fmla="*/ 8 h 647"/>
                  <a:gd name="T54" fmla="*/ 12 w 648"/>
                  <a:gd name="T55" fmla="*/ 10 h 647"/>
                  <a:gd name="T56" fmla="*/ 11 w 648"/>
                  <a:gd name="T57" fmla="*/ 11 h 647"/>
                  <a:gd name="T58" fmla="*/ 10 w 648"/>
                  <a:gd name="T59" fmla="*/ 12 h 647"/>
                  <a:gd name="T60" fmla="*/ 9 w 648"/>
                  <a:gd name="T61" fmla="*/ 13 h 647"/>
                  <a:gd name="T62" fmla="*/ 7 w 648"/>
                  <a:gd name="T63" fmla="*/ 13 h 647"/>
                  <a:gd name="T64" fmla="*/ 6 w 648"/>
                  <a:gd name="T65" fmla="*/ 13 h 647"/>
                  <a:gd name="T66" fmla="*/ 4 w 648"/>
                  <a:gd name="T67" fmla="*/ 13 h 647"/>
                  <a:gd name="T68" fmla="*/ 3 w 648"/>
                  <a:gd name="T69" fmla="*/ 12 h 647"/>
                  <a:gd name="T70" fmla="*/ 2 w 648"/>
                  <a:gd name="T71" fmla="*/ 11 h 647"/>
                  <a:gd name="T72" fmla="*/ 1 w 648"/>
                  <a:gd name="T73" fmla="*/ 9 h 647"/>
                  <a:gd name="T74" fmla="*/ 1 w 648"/>
                  <a:gd name="T75" fmla="*/ 8 h 647"/>
                  <a:gd name="T76" fmla="*/ 0 w 648"/>
                  <a:gd name="T77" fmla="*/ 6 h 647"/>
                  <a:gd name="T78" fmla="*/ 1 w 648"/>
                  <a:gd name="T79" fmla="*/ 5 h 647"/>
                  <a:gd name="T80" fmla="*/ 1 w 648"/>
                  <a:gd name="T81" fmla="*/ 3 h 647"/>
                  <a:gd name="T82" fmla="*/ 2 w 648"/>
                  <a:gd name="T83" fmla="*/ 2 h 647"/>
                  <a:gd name="T84" fmla="*/ 3 w 648"/>
                  <a:gd name="T85" fmla="*/ 1 h 647"/>
                  <a:gd name="T86" fmla="*/ 5 w 648"/>
                  <a:gd name="T87" fmla="*/ 1 h 647"/>
                  <a:gd name="T88" fmla="*/ 6 w 648"/>
                  <a:gd name="T89" fmla="*/ 0 h 647"/>
                  <a:gd name="T90" fmla="*/ 8 w 648"/>
                  <a:gd name="T91" fmla="*/ 1 h 647"/>
                  <a:gd name="T92" fmla="*/ 9 w 648"/>
                  <a:gd name="T93" fmla="*/ 1 h 647"/>
                  <a:gd name="T94" fmla="*/ 11 w 648"/>
                  <a:gd name="T95" fmla="*/ 2 h 647"/>
                  <a:gd name="T96" fmla="*/ 12 w 648"/>
                  <a:gd name="T97" fmla="*/ 3 h 647"/>
                  <a:gd name="T98" fmla="*/ 12 w 648"/>
                  <a:gd name="T99" fmla="*/ 4 h 647"/>
                  <a:gd name="T100" fmla="*/ 13 w 648"/>
                  <a:gd name="T101" fmla="*/ 6 h 6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8" h="647">
                    <a:moveTo>
                      <a:pt x="648" y="323"/>
                    </a:moveTo>
                    <a:lnTo>
                      <a:pt x="646" y="306"/>
                    </a:lnTo>
                    <a:lnTo>
                      <a:pt x="645" y="290"/>
                    </a:lnTo>
                    <a:lnTo>
                      <a:pt x="643" y="274"/>
                    </a:lnTo>
                    <a:lnTo>
                      <a:pt x="641" y="257"/>
                    </a:lnTo>
                    <a:lnTo>
                      <a:pt x="637" y="242"/>
                    </a:lnTo>
                    <a:lnTo>
                      <a:pt x="632" y="227"/>
                    </a:lnTo>
                    <a:lnTo>
                      <a:pt x="628" y="212"/>
                    </a:lnTo>
                    <a:lnTo>
                      <a:pt x="622" y="197"/>
                    </a:lnTo>
                    <a:lnTo>
                      <a:pt x="615" y="183"/>
                    </a:lnTo>
                    <a:lnTo>
                      <a:pt x="608" y="169"/>
                    </a:lnTo>
                    <a:lnTo>
                      <a:pt x="600" y="155"/>
                    </a:lnTo>
                    <a:lnTo>
                      <a:pt x="592" y="142"/>
                    </a:lnTo>
                    <a:lnTo>
                      <a:pt x="584" y="129"/>
                    </a:lnTo>
                    <a:lnTo>
                      <a:pt x="573" y="118"/>
                    </a:lnTo>
                    <a:lnTo>
                      <a:pt x="564" y="106"/>
                    </a:lnTo>
                    <a:lnTo>
                      <a:pt x="552" y="94"/>
                    </a:lnTo>
                    <a:lnTo>
                      <a:pt x="542" y="84"/>
                    </a:lnTo>
                    <a:lnTo>
                      <a:pt x="530" y="73"/>
                    </a:lnTo>
                    <a:lnTo>
                      <a:pt x="517" y="64"/>
                    </a:lnTo>
                    <a:lnTo>
                      <a:pt x="504" y="55"/>
                    </a:lnTo>
                    <a:lnTo>
                      <a:pt x="492" y="47"/>
                    </a:lnTo>
                    <a:lnTo>
                      <a:pt x="478" y="38"/>
                    </a:lnTo>
                    <a:lnTo>
                      <a:pt x="464" y="31"/>
                    </a:lnTo>
                    <a:lnTo>
                      <a:pt x="450" y="24"/>
                    </a:lnTo>
                    <a:lnTo>
                      <a:pt x="434" y="20"/>
                    </a:lnTo>
                    <a:lnTo>
                      <a:pt x="420" y="14"/>
                    </a:lnTo>
                    <a:lnTo>
                      <a:pt x="404" y="9"/>
                    </a:lnTo>
                    <a:lnTo>
                      <a:pt x="389" y="6"/>
                    </a:lnTo>
                    <a:lnTo>
                      <a:pt x="373" y="3"/>
                    </a:lnTo>
                    <a:lnTo>
                      <a:pt x="356" y="1"/>
                    </a:lnTo>
                    <a:lnTo>
                      <a:pt x="340" y="0"/>
                    </a:lnTo>
                    <a:lnTo>
                      <a:pt x="324" y="0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5" y="3"/>
                    </a:lnTo>
                    <a:lnTo>
                      <a:pt x="259" y="6"/>
                    </a:lnTo>
                    <a:lnTo>
                      <a:pt x="243" y="9"/>
                    </a:lnTo>
                    <a:lnTo>
                      <a:pt x="228" y="14"/>
                    </a:lnTo>
                    <a:lnTo>
                      <a:pt x="213" y="20"/>
                    </a:lnTo>
                    <a:lnTo>
                      <a:pt x="198" y="24"/>
                    </a:lnTo>
                    <a:lnTo>
                      <a:pt x="184" y="31"/>
                    </a:lnTo>
                    <a:lnTo>
                      <a:pt x="170" y="38"/>
                    </a:lnTo>
                    <a:lnTo>
                      <a:pt x="156" y="47"/>
                    </a:lnTo>
                    <a:lnTo>
                      <a:pt x="143" y="55"/>
                    </a:lnTo>
                    <a:lnTo>
                      <a:pt x="130" y="64"/>
                    </a:lnTo>
                    <a:lnTo>
                      <a:pt x="118" y="73"/>
                    </a:lnTo>
                    <a:lnTo>
                      <a:pt x="106" y="84"/>
                    </a:lnTo>
                    <a:lnTo>
                      <a:pt x="95" y="94"/>
                    </a:lnTo>
                    <a:lnTo>
                      <a:pt x="85" y="106"/>
                    </a:lnTo>
                    <a:lnTo>
                      <a:pt x="75" y="118"/>
                    </a:lnTo>
                    <a:lnTo>
                      <a:pt x="65" y="129"/>
                    </a:lnTo>
                    <a:lnTo>
                      <a:pt x="56" y="142"/>
                    </a:lnTo>
                    <a:lnTo>
                      <a:pt x="48" y="155"/>
                    </a:lnTo>
                    <a:lnTo>
                      <a:pt x="40" y="169"/>
                    </a:lnTo>
                    <a:lnTo>
                      <a:pt x="33" y="183"/>
                    </a:lnTo>
                    <a:lnTo>
                      <a:pt x="26" y="197"/>
                    </a:lnTo>
                    <a:lnTo>
                      <a:pt x="20" y="212"/>
                    </a:lnTo>
                    <a:lnTo>
                      <a:pt x="15" y="227"/>
                    </a:lnTo>
                    <a:lnTo>
                      <a:pt x="10" y="242"/>
                    </a:lnTo>
                    <a:lnTo>
                      <a:pt x="7" y="257"/>
                    </a:lnTo>
                    <a:lnTo>
                      <a:pt x="5" y="274"/>
                    </a:lnTo>
                    <a:lnTo>
                      <a:pt x="2" y="290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1" y="340"/>
                    </a:lnTo>
                    <a:lnTo>
                      <a:pt x="2" y="356"/>
                    </a:lnTo>
                    <a:lnTo>
                      <a:pt x="5" y="373"/>
                    </a:lnTo>
                    <a:lnTo>
                      <a:pt x="7" y="388"/>
                    </a:lnTo>
                    <a:lnTo>
                      <a:pt x="10" y="404"/>
                    </a:lnTo>
                    <a:lnTo>
                      <a:pt x="15" y="419"/>
                    </a:lnTo>
                    <a:lnTo>
                      <a:pt x="20" y="435"/>
                    </a:lnTo>
                    <a:lnTo>
                      <a:pt x="26" y="449"/>
                    </a:lnTo>
                    <a:lnTo>
                      <a:pt x="33" y="464"/>
                    </a:lnTo>
                    <a:lnTo>
                      <a:pt x="40" y="478"/>
                    </a:lnTo>
                    <a:lnTo>
                      <a:pt x="48" y="490"/>
                    </a:lnTo>
                    <a:lnTo>
                      <a:pt x="56" y="503"/>
                    </a:lnTo>
                    <a:lnTo>
                      <a:pt x="65" y="516"/>
                    </a:lnTo>
                    <a:lnTo>
                      <a:pt x="75" y="529"/>
                    </a:lnTo>
                    <a:lnTo>
                      <a:pt x="85" y="541"/>
                    </a:lnTo>
                    <a:lnTo>
                      <a:pt x="95" y="552"/>
                    </a:lnTo>
                    <a:lnTo>
                      <a:pt x="106" y="563"/>
                    </a:lnTo>
                    <a:lnTo>
                      <a:pt x="118" y="572"/>
                    </a:lnTo>
                    <a:lnTo>
                      <a:pt x="130" y="583"/>
                    </a:lnTo>
                    <a:lnTo>
                      <a:pt x="143" y="591"/>
                    </a:lnTo>
                    <a:lnTo>
                      <a:pt x="156" y="600"/>
                    </a:lnTo>
                    <a:lnTo>
                      <a:pt x="170" y="607"/>
                    </a:lnTo>
                    <a:lnTo>
                      <a:pt x="184" y="614"/>
                    </a:lnTo>
                    <a:lnTo>
                      <a:pt x="198" y="621"/>
                    </a:lnTo>
                    <a:lnTo>
                      <a:pt x="213" y="627"/>
                    </a:lnTo>
                    <a:lnTo>
                      <a:pt x="228" y="631"/>
                    </a:lnTo>
                    <a:lnTo>
                      <a:pt x="243" y="636"/>
                    </a:lnTo>
                    <a:lnTo>
                      <a:pt x="259" y="640"/>
                    </a:lnTo>
                    <a:lnTo>
                      <a:pt x="275" y="643"/>
                    </a:lnTo>
                    <a:lnTo>
                      <a:pt x="291" y="644"/>
                    </a:lnTo>
                    <a:lnTo>
                      <a:pt x="307" y="647"/>
                    </a:lnTo>
                    <a:lnTo>
                      <a:pt x="324" y="647"/>
                    </a:lnTo>
                    <a:lnTo>
                      <a:pt x="340" y="647"/>
                    </a:lnTo>
                    <a:lnTo>
                      <a:pt x="356" y="644"/>
                    </a:lnTo>
                    <a:lnTo>
                      <a:pt x="373" y="643"/>
                    </a:lnTo>
                    <a:lnTo>
                      <a:pt x="389" y="640"/>
                    </a:lnTo>
                    <a:lnTo>
                      <a:pt x="404" y="636"/>
                    </a:lnTo>
                    <a:lnTo>
                      <a:pt x="420" y="631"/>
                    </a:lnTo>
                    <a:lnTo>
                      <a:pt x="434" y="627"/>
                    </a:lnTo>
                    <a:lnTo>
                      <a:pt x="450" y="621"/>
                    </a:lnTo>
                    <a:lnTo>
                      <a:pt x="464" y="614"/>
                    </a:lnTo>
                    <a:lnTo>
                      <a:pt x="478" y="607"/>
                    </a:lnTo>
                    <a:lnTo>
                      <a:pt x="492" y="600"/>
                    </a:lnTo>
                    <a:lnTo>
                      <a:pt x="504" y="591"/>
                    </a:lnTo>
                    <a:lnTo>
                      <a:pt x="517" y="583"/>
                    </a:lnTo>
                    <a:lnTo>
                      <a:pt x="530" y="572"/>
                    </a:lnTo>
                    <a:lnTo>
                      <a:pt x="542" y="563"/>
                    </a:lnTo>
                    <a:lnTo>
                      <a:pt x="552" y="552"/>
                    </a:lnTo>
                    <a:lnTo>
                      <a:pt x="564" y="541"/>
                    </a:lnTo>
                    <a:lnTo>
                      <a:pt x="573" y="529"/>
                    </a:lnTo>
                    <a:lnTo>
                      <a:pt x="584" y="516"/>
                    </a:lnTo>
                    <a:lnTo>
                      <a:pt x="592" y="503"/>
                    </a:lnTo>
                    <a:lnTo>
                      <a:pt x="600" y="490"/>
                    </a:lnTo>
                    <a:lnTo>
                      <a:pt x="608" y="478"/>
                    </a:lnTo>
                    <a:lnTo>
                      <a:pt x="615" y="464"/>
                    </a:lnTo>
                    <a:lnTo>
                      <a:pt x="622" y="449"/>
                    </a:lnTo>
                    <a:lnTo>
                      <a:pt x="628" y="435"/>
                    </a:lnTo>
                    <a:lnTo>
                      <a:pt x="632" y="419"/>
                    </a:lnTo>
                    <a:lnTo>
                      <a:pt x="637" y="404"/>
                    </a:lnTo>
                    <a:lnTo>
                      <a:pt x="641" y="388"/>
                    </a:lnTo>
                    <a:lnTo>
                      <a:pt x="643" y="373"/>
                    </a:lnTo>
                    <a:lnTo>
                      <a:pt x="645" y="356"/>
                    </a:lnTo>
                    <a:lnTo>
                      <a:pt x="646" y="340"/>
                    </a:lnTo>
                    <a:lnTo>
                      <a:pt x="648" y="323"/>
                    </a:lnTo>
                    <a:close/>
                    <a:moveTo>
                      <a:pt x="627" y="323"/>
                    </a:moveTo>
                    <a:lnTo>
                      <a:pt x="626" y="339"/>
                    </a:lnTo>
                    <a:lnTo>
                      <a:pt x="624" y="354"/>
                    </a:lnTo>
                    <a:lnTo>
                      <a:pt x="623" y="369"/>
                    </a:lnTo>
                    <a:lnTo>
                      <a:pt x="620" y="384"/>
                    </a:lnTo>
                    <a:lnTo>
                      <a:pt x="617" y="398"/>
                    </a:lnTo>
                    <a:lnTo>
                      <a:pt x="613" y="412"/>
                    </a:lnTo>
                    <a:lnTo>
                      <a:pt x="608" y="428"/>
                    </a:lnTo>
                    <a:lnTo>
                      <a:pt x="602" y="440"/>
                    </a:lnTo>
                    <a:lnTo>
                      <a:pt x="596" y="454"/>
                    </a:lnTo>
                    <a:lnTo>
                      <a:pt x="589" y="467"/>
                    </a:lnTo>
                    <a:lnTo>
                      <a:pt x="582" y="480"/>
                    </a:lnTo>
                    <a:lnTo>
                      <a:pt x="574" y="492"/>
                    </a:lnTo>
                    <a:lnTo>
                      <a:pt x="566" y="504"/>
                    </a:lnTo>
                    <a:lnTo>
                      <a:pt x="557" y="515"/>
                    </a:lnTo>
                    <a:lnTo>
                      <a:pt x="547" y="527"/>
                    </a:lnTo>
                    <a:lnTo>
                      <a:pt x="538" y="537"/>
                    </a:lnTo>
                    <a:lnTo>
                      <a:pt x="528" y="548"/>
                    </a:lnTo>
                    <a:lnTo>
                      <a:pt x="516" y="557"/>
                    </a:lnTo>
                    <a:lnTo>
                      <a:pt x="504" y="565"/>
                    </a:lnTo>
                    <a:lnTo>
                      <a:pt x="493" y="574"/>
                    </a:lnTo>
                    <a:lnTo>
                      <a:pt x="481" y="581"/>
                    </a:lnTo>
                    <a:lnTo>
                      <a:pt x="468" y="589"/>
                    </a:lnTo>
                    <a:lnTo>
                      <a:pt x="455" y="595"/>
                    </a:lnTo>
                    <a:lnTo>
                      <a:pt x="441" y="602"/>
                    </a:lnTo>
                    <a:lnTo>
                      <a:pt x="427" y="607"/>
                    </a:lnTo>
                    <a:lnTo>
                      <a:pt x="413" y="612"/>
                    </a:lnTo>
                    <a:lnTo>
                      <a:pt x="400" y="616"/>
                    </a:lnTo>
                    <a:lnTo>
                      <a:pt x="384" y="620"/>
                    </a:lnTo>
                    <a:lnTo>
                      <a:pt x="370" y="622"/>
                    </a:lnTo>
                    <a:lnTo>
                      <a:pt x="355" y="624"/>
                    </a:lnTo>
                    <a:lnTo>
                      <a:pt x="339" y="626"/>
                    </a:lnTo>
                    <a:lnTo>
                      <a:pt x="324" y="626"/>
                    </a:lnTo>
                    <a:lnTo>
                      <a:pt x="309" y="626"/>
                    </a:lnTo>
                    <a:lnTo>
                      <a:pt x="294" y="624"/>
                    </a:lnTo>
                    <a:lnTo>
                      <a:pt x="278" y="622"/>
                    </a:lnTo>
                    <a:lnTo>
                      <a:pt x="263" y="620"/>
                    </a:lnTo>
                    <a:lnTo>
                      <a:pt x="248" y="616"/>
                    </a:lnTo>
                    <a:lnTo>
                      <a:pt x="234" y="612"/>
                    </a:lnTo>
                    <a:lnTo>
                      <a:pt x="220" y="607"/>
                    </a:lnTo>
                    <a:lnTo>
                      <a:pt x="206" y="602"/>
                    </a:lnTo>
                    <a:lnTo>
                      <a:pt x="192" y="595"/>
                    </a:lnTo>
                    <a:lnTo>
                      <a:pt x="179" y="589"/>
                    </a:lnTo>
                    <a:lnTo>
                      <a:pt x="167" y="581"/>
                    </a:lnTo>
                    <a:lnTo>
                      <a:pt x="155" y="574"/>
                    </a:lnTo>
                    <a:lnTo>
                      <a:pt x="143" y="565"/>
                    </a:lnTo>
                    <a:lnTo>
                      <a:pt x="132" y="557"/>
                    </a:lnTo>
                    <a:lnTo>
                      <a:pt x="120" y="548"/>
                    </a:lnTo>
                    <a:lnTo>
                      <a:pt x="109" y="537"/>
                    </a:lnTo>
                    <a:lnTo>
                      <a:pt x="100" y="527"/>
                    </a:lnTo>
                    <a:lnTo>
                      <a:pt x="91" y="515"/>
                    </a:lnTo>
                    <a:lnTo>
                      <a:pt x="81" y="504"/>
                    </a:lnTo>
                    <a:lnTo>
                      <a:pt x="73" y="492"/>
                    </a:lnTo>
                    <a:lnTo>
                      <a:pt x="65" y="480"/>
                    </a:lnTo>
                    <a:lnTo>
                      <a:pt x="58" y="467"/>
                    </a:lnTo>
                    <a:lnTo>
                      <a:pt x="51" y="454"/>
                    </a:lnTo>
                    <a:lnTo>
                      <a:pt x="45" y="440"/>
                    </a:lnTo>
                    <a:lnTo>
                      <a:pt x="40" y="428"/>
                    </a:lnTo>
                    <a:lnTo>
                      <a:pt x="35" y="412"/>
                    </a:lnTo>
                    <a:lnTo>
                      <a:pt x="31" y="398"/>
                    </a:lnTo>
                    <a:lnTo>
                      <a:pt x="28" y="384"/>
                    </a:lnTo>
                    <a:lnTo>
                      <a:pt x="24" y="369"/>
                    </a:lnTo>
                    <a:lnTo>
                      <a:pt x="23" y="354"/>
                    </a:lnTo>
                    <a:lnTo>
                      <a:pt x="22" y="339"/>
                    </a:lnTo>
                    <a:lnTo>
                      <a:pt x="21" y="323"/>
                    </a:lnTo>
                    <a:lnTo>
                      <a:pt x="22" y="308"/>
                    </a:lnTo>
                    <a:lnTo>
                      <a:pt x="23" y="292"/>
                    </a:lnTo>
                    <a:lnTo>
                      <a:pt x="24" y="277"/>
                    </a:lnTo>
                    <a:lnTo>
                      <a:pt x="28" y="262"/>
                    </a:lnTo>
                    <a:lnTo>
                      <a:pt x="31" y="247"/>
                    </a:lnTo>
                    <a:lnTo>
                      <a:pt x="35" y="233"/>
                    </a:lnTo>
                    <a:lnTo>
                      <a:pt x="40" y="219"/>
                    </a:lnTo>
                    <a:lnTo>
                      <a:pt x="45" y="205"/>
                    </a:lnTo>
                    <a:lnTo>
                      <a:pt x="51" y="192"/>
                    </a:lnTo>
                    <a:lnTo>
                      <a:pt x="58" y="178"/>
                    </a:lnTo>
                    <a:lnTo>
                      <a:pt x="65" y="167"/>
                    </a:lnTo>
                    <a:lnTo>
                      <a:pt x="73" y="154"/>
                    </a:lnTo>
                    <a:lnTo>
                      <a:pt x="81" y="142"/>
                    </a:lnTo>
                    <a:lnTo>
                      <a:pt x="91" y="130"/>
                    </a:lnTo>
                    <a:lnTo>
                      <a:pt x="100" y="120"/>
                    </a:lnTo>
                    <a:lnTo>
                      <a:pt x="109" y="109"/>
                    </a:lnTo>
                    <a:lnTo>
                      <a:pt x="120" y="99"/>
                    </a:lnTo>
                    <a:lnTo>
                      <a:pt x="132" y="90"/>
                    </a:lnTo>
                    <a:lnTo>
                      <a:pt x="143" y="80"/>
                    </a:lnTo>
                    <a:lnTo>
                      <a:pt x="155" y="72"/>
                    </a:lnTo>
                    <a:lnTo>
                      <a:pt x="167" y="64"/>
                    </a:lnTo>
                    <a:lnTo>
                      <a:pt x="179" y="57"/>
                    </a:lnTo>
                    <a:lnTo>
                      <a:pt x="192" y="50"/>
                    </a:lnTo>
                    <a:lnTo>
                      <a:pt x="206" y="44"/>
                    </a:lnTo>
                    <a:lnTo>
                      <a:pt x="220" y="38"/>
                    </a:lnTo>
                    <a:lnTo>
                      <a:pt x="234" y="34"/>
                    </a:lnTo>
                    <a:lnTo>
                      <a:pt x="248" y="30"/>
                    </a:lnTo>
                    <a:lnTo>
                      <a:pt x="263" y="27"/>
                    </a:lnTo>
                    <a:lnTo>
                      <a:pt x="278" y="24"/>
                    </a:lnTo>
                    <a:lnTo>
                      <a:pt x="294" y="22"/>
                    </a:lnTo>
                    <a:lnTo>
                      <a:pt x="309" y="21"/>
                    </a:lnTo>
                    <a:lnTo>
                      <a:pt x="324" y="21"/>
                    </a:lnTo>
                    <a:lnTo>
                      <a:pt x="339" y="21"/>
                    </a:lnTo>
                    <a:lnTo>
                      <a:pt x="355" y="22"/>
                    </a:lnTo>
                    <a:lnTo>
                      <a:pt x="370" y="24"/>
                    </a:lnTo>
                    <a:lnTo>
                      <a:pt x="384" y="27"/>
                    </a:lnTo>
                    <a:lnTo>
                      <a:pt x="400" y="30"/>
                    </a:lnTo>
                    <a:lnTo>
                      <a:pt x="413" y="34"/>
                    </a:lnTo>
                    <a:lnTo>
                      <a:pt x="427" y="38"/>
                    </a:lnTo>
                    <a:lnTo>
                      <a:pt x="441" y="44"/>
                    </a:lnTo>
                    <a:lnTo>
                      <a:pt x="455" y="50"/>
                    </a:lnTo>
                    <a:lnTo>
                      <a:pt x="468" y="57"/>
                    </a:lnTo>
                    <a:lnTo>
                      <a:pt x="481" y="64"/>
                    </a:lnTo>
                    <a:lnTo>
                      <a:pt x="493" y="72"/>
                    </a:lnTo>
                    <a:lnTo>
                      <a:pt x="504" y="80"/>
                    </a:lnTo>
                    <a:lnTo>
                      <a:pt x="516" y="90"/>
                    </a:lnTo>
                    <a:lnTo>
                      <a:pt x="528" y="99"/>
                    </a:lnTo>
                    <a:lnTo>
                      <a:pt x="538" y="109"/>
                    </a:lnTo>
                    <a:lnTo>
                      <a:pt x="547" y="120"/>
                    </a:lnTo>
                    <a:lnTo>
                      <a:pt x="557" y="130"/>
                    </a:lnTo>
                    <a:lnTo>
                      <a:pt x="566" y="142"/>
                    </a:lnTo>
                    <a:lnTo>
                      <a:pt x="574" y="154"/>
                    </a:lnTo>
                    <a:lnTo>
                      <a:pt x="582" y="167"/>
                    </a:lnTo>
                    <a:lnTo>
                      <a:pt x="589" y="178"/>
                    </a:lnTo>
                    <a:lnTo>
                      <a:pt x="596" y="192"/>
                    </a:lnTo>
                    <a:lnTo>
                      <a:pt x="602" y="205"/>
                    </a:lnTo>
                    <a:lnTo>
                      <a:pt x="608" y="219"/>
                    </a:lnTo>
                    <a:lnTo>
                      <a:pt x="613" y="233"/>
                    </a:lnTo>
                    <a:lnTo>
                      <a:pt x="617" y="247"/>
                    </a:lnTo>
                    <a:lnTo>
                      <a:pt x="620" y="262"/>
                    </a:lnTo>
                    <a:lnTo>
                      <a:pt x="623" y="277"/>
                    </a:lnTo>
                    <a:lnTo>
                      <a:pt x="624" y="292"/>
                    </a:lnTo>
                    <a:lnTo>
                      <a:pt x="626" y="308"/>
                    </a:lnTo>
                    <a:lnTo>
                      <a:pt x="627" y="323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3" name="Freeform 143">
                <a:extLst>
                  <a:ext uri="{FF2B5EF4-FFF2-40B4-BE49-F238E27FC236}">
                    <a16:creationId xmlns:a16="http://schemas.microsoft.com/office/drawing/2014/main" id="{6147B2F6-2AA4-4E94-993F-01378C105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0" y="2283"/>
                <a:ext cx="90" cy="89"/>
              </a:xfrm>
              <a:custGeom>
                <a:avLst/>
                <a:gdLst>
                  <a:gd name="T0" fmla="*/ 13 w 627"/>
                  <a:gd name="T1" fmla="*/ 5 h 626"/>
                  <a:gd name="T2" fmla="*/ 12 w 627"/>
                  <a:gd name="T3" fmla="*/ 4 h 626"/>
                  <a:gd name="T4" fmla="*/ 11 w 627"/>
                  <a:gd name="T5" fmla="*/ 2 h 626"/>
                  <a:gd name="T6" fmla="*/ 10 w 627"/>
                  <a:gd name="T7" fmla="*/ 1 h 626"/>
                  <a:gd name="T8" fmla="*/ 9 w 627"/>
                  <a:gd name="T9" fmla="*/ 1 h 626"/>
                  <a:gd name="T10" fmla="*/ 7 w 627"/>
                  <a:gd name="T11" fmla="*/ 0 h 626"/>
                  <a:gd name="T12" fmla="*/ 6 w 627"/>
                  <a:gd name="T13" fmla="*/ 0 h 626"/>
                  <a:gd name="T14" fmla="*/ 4 w 627"/>
                  <a:gd name="T15" fmla="*/ 0 h 626"/>
                  <a:gd name="T16" fmla="*/ 3 w 627"/>
                  <a:gd name="T17" fmla="*/ 1 h 626"/>
                  <a:gd name="T18" fmla="*/ 2 w 627"/>
                  <a:gd name="T19" fmla="*/ 2 h 626"/>
                  <a:gd name="T20" fmla="*/ 1 w 627"/>
                  <a:gd name="T21" fmla="*/ 3 h 626"/>
                  <a:gd name="T22" fmla="*/ 0 w 627"/>
                  <a:gd name="T23" fmla="*/ 5 h 626"/>
                  <a:gd name="T24" fmla="*/ 0 w 627"/>
                  <a:gd name="T25" fmla="*/ 6 h 626"/>
                  <a:gd name="T26" fmla="*/ 0 w 627"/>
                  <a:gd name="T27" fmla="*/ 8 h 626"/>
                  <a:gd name="T28" fmla="*/ 1 w 627"/>
                  <a:gd name="T29" fmla="*/ 9 h 626"/>
                  <a:gd name="T30" fmla="*/ 2 w 627"/>
                  <a:gd name="T31" fmla="*/ 11 h 626"/>
                  <a:gd name="T32" fmla="*/ 3 w 627"/>
                  <a:gd name="T33" fmla="*/ 12 h 626"/>
                  <a:gd name="T34" fmla="*/ 4 w 627"/>
                  <a:gd name="T35" fmla="*/ 12 h 626"/>
                  <a:gd name="T36" fmla="*/ 6 w 627"/>
                  <a:gd name="T37" fmla="*/ 13 h 626"/>
                  <a:gd name="T38" fmla="*/ 7 w 627"/>
                  <a:gd name="T39" fmla="*/ 13 h 626"/>
                  <a:gd name="T40" fmla="*/ 9 w 627"/>
                  <a:gd name="T41" fmla="*/ 12 h 626"/>
                  <a:gd name="T42" fmla="*/ 10 w 627"/>
                  <a:gd name="T43" fmla="*/ 11 h 626"/>
                  <a:gd name="T44" fmla="*/ 11 w 627"/>
                  <a:gd name="T45" fmla="*/ 10 h 626"/>
                  <a:gd name="T46" fmla="*/ 12 w 627"/>
                  <a:gd name="T47" fmla="*/ 9 h 626"/>
                  <a:gd name="T48" fmla="*/ 13 w 627"/>
                  <a:gd name="T49" fmla="*/ 8 h 626"/>
                  <a:gd name="T50" fmla="*/ 12 w 627"/>
                  <a:gd name="T51" fmla="*/ 6 h 626"/>
                  <a:gd name="T52" fmla="*/ 12 w 627"/>
                  <a:gd name="T53" fmla="*/ 8 h 626"/>
                  <a:gd name="T54" fmla="*/ 12 w 627"/>
                  <a:gd name="T55" fmla="*/ 9 h 626"/>
                  <a:gd name="T56" fmla="*/ 11 w 627"/>
                  <a:gd name="T57" fmla="*/ 10 h 626"/>
                  <a:gd name="T58" fmla="*/ 10 w 627"/>
                  <a:gd name="T59" fmla="*/ 11 h 626"/>
                  <a:gd name="T60" fmla="*/ 8 w 627"/>
                  <a:gd name="T61" fmla="*/ 12 h 626"/>
                  <a:gd name="T62" fmla="*/ 7 w 627"/>
                  <a:gd name="T63" fmla="*/ 12 h 626"/>
                  <a:gd name="T64" fmla="*/ 6 w 627"/>
                  <a:gd name="T65" fmla="*/ 12 h 626"/>
                  <a:gd name="T66" fmla="*/ 4 w 627"/>
                  <a:gd name="T67" fmla="*/ 12 h 626"/>
                  <a:gd name="T68" fmla="*/ 3 w 627"/>
                  <a:gd name="T69" fmla="*/ 11 h 626"/>
                  <a:gd name="T70" fmla="*/ 2 w 627"/>
                  <a:gd name="T71" fmla="*/ 10 h 626"/>
                  <a:gd name="T72" fmla="*/ 1 w 627"/>
                  <a:gd name="T73" fmla="*/ 9 h 626"/>
                  <a:gd name="T74" fmla="*/ 1 w 627"/>
                  <a:gd name="T75" fmla="*/ 8 h 626"/>
                  <a:gd name="T76" fmla="*/ 0 w 627"/>
                  <a:gd name="T77" fmla="*/ 6 h 626"/>
                  <a:gd name="T78" fmla="*/ 1 w 627"/>
                  <a:gd name="T79" fmla="*/ 5 h 626"/>
                  <a:gd name="T80" fmla="*/ 1 w 627"/>
                  <a:gd name="T81" fmla="*/ 3 h 626"/>
                  <a:gd name="T82" fmla="*/ 2 w 627"/>
                  <a:gd name="T83" fmla="*/ 2 h 626"/>
                  <a:gd name="T84" fmla="*/ 3 w 627"/>
                  <a:gd name="T85" fmla="*/ 1 h 626"/>
                  <a:gd name="T86" fmla="*/ 5 w 627"/>
                  <a:gd name="T87" fmla="*/ 1 h 626"/>
                  <a:gd name="T88" fmla="*/ 6 w 627"/>
                  <a:gd name="T89" fmla="*/ 0 h 626"/>
                  <a:gd name="T90" fmla="*/ 8 w 627"/>
                  <a:gd name="T91" fmla="*/ 1 h 626"/>
                  <a:gd name="T92" fmla="*/ 9 w 627"/>
                  <a:gd name="T93" fmla="*/ 1 h 626"/>
                  <a:gd name="T94" fmla="*/ 10 w 627"/>
                  <a:gd name="T95" fmla="*/ 2 h 626"/>
                  <a:gd name="T96" fmla="*/ 11 w 627"/>
                  <a:gd name="T97" fmla="*/ 3 h 626"/>
                  <a:gd name="T98" fmla="*/ 12 w 627"/>
                  <a:gd name="T99" fmla="*/ 4 h 626"/>
                  <a:gd name="T100" fmla="*/ 12 w 627"/>
                  <a:gd name="T101" fmla="*/ 5 h 6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27" h="626">
                    <a:moveTo>
                      <a:pt x="627" y="313"/>
                    </a:moveTo>
                    <a:lnTo>
                      <a:pt x="626" y="296"/>
                    </a:lnTo>
                    <a:lnTo>
                      <a:pt x="625" y="281"/>
                    </a:lnTo>
                    <a:lnTo>
                      <a:pt x="624" y="265"/>
                    </a:lnTo>
                    <a:lnTo>
                      <a:pt x="620" y="250"/>
                    </a:lnTo>
                    <a:lnTo>
                      <a:pt x="617" y="235"/>
                    </a:lnTo>
                    <a:lnTo>
                      <a:pt x="613" y="219"/>
                    </a:lnTo>
                    <a:lnTo>
                      <a:pt x="607" y="206"/>
                    </a:lnTo>
                    <a:lnTo>
                      <a:pt x="603" y="192"/>
                    </a:lnTo>
                    <a:lnTo>
                      <a:pt x="596" y="178"/>
                    </a:lnTo>
                    <a:lnTo>
                      <a:pt x="589" y="164"/>
                    </a:lnTo>
                    <a:lnTo>
                      <a:pt x="582" y="151"/>
                    </a:lnTo>
                    <a:lnTo>
                      <a:pt x="574" y="138"/>
                    </a:lnTo>
                    <a:lnTo>
                      <a:pt x="564" y="126"/>
                    </a:lnTo>
                    <a:lnTo>
                      <a:pt x="555" y="113"/>
                    </a:lnTo>
                    <a:lnTo>
                      <a:pt x="546" y="103"/>
                    </a:lnTo>
                    <a:lnTo>
                      <a:pt x="535" y="91"/>
                    </a:lnTo>
                    <a:lnTo>
                      <a:pt x="525" y="81"/>
                    </a:lnTo>
                    <a:lnTo>
                      <a:pt x="513" y="72"/>
                    </a:lnTo>
                    <a:lnTo>
                      <a:pt x="501" y="62"/>
                    </a:lnTo>
                    <a:lnTo>
                      <a:pt x="489" y="53"/>
                    </a:lnTo>
                    <a:lnTo>
                      <a:pt x="476" y="46"/>
                    </a:lnTo>
                    <a:lnTo>
                      <a:pt x="463" y="38"/>
                    </a:lnTo>
                    <a:lnTo>
                      <a:pt x="450" y="31"/>
                    </a:lnTo>
                    <a:lnTo>
                      <a:pt x="436" y="25"/>
                    </a:lnTo>
                    <a:lnTo>
                      <a:pt x="421" y="19"/>
                    </a:lnTo>
                    <a:lnTo>
                      <a:pt x="407" y="14"/>
                    </a:lnTo>
                    <a:lnTo>
                      <a:pt x="392" y="10"/>
                    </a:lnTo>
                    <a:lnTo>
                      <a:pt x="377" y="6"/>
                    </a:lnTo>
                    <a:lnTo>
                      <a:pt x="362" y="4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4" y="0"/>
                    </a:lnTo>
                    <a:lnTo>
                      <a:pt x="297" y="0"/>
                    </a:lnTo>
                    <a:lnTo>
                      <a:pt x="282" y="2"/>
                    </a:lnTo>
                    <a:lnTo>
                      <a:pt x="266" y="4"/>
                    </a:lnTo>
                    <a:lnTo>
                      <a:pt x="251" y="6"/>
                    </a:lnTo>
                    <a:lnTo>
                      <a:pt x="236" y="10"/>
                    </a:lnTo>
                    <a:lnTo>
                      <a:pt x="221" y="14"/>
                    </a:lnTo>
                    <a:lnTo>
                      <a:pt x="207" y="19"/>
                    </a:lnTo>
                    <a:lnTo>
                      <a:pt x="193" y="25"/>
                    </a:lnTo>
                    <a:lnTo>
                      <a:pt x="179" y="31"/>
                    </a:lnTo>
                    <a:lnTo>
                      <a:pt x="165" y="38"/>
                    </a:lnTo>
                    <a:lnTo>
                      <a:pt x="152" y="46"/>
                    </a:lnTo>
                    <a:lnTo>
                      <a:pt x="139" y="53"/>
                    </a:lnTo>
                    <a:lnTo>
                      <a:pt x="126" y="62"/>
                    </a:lnTo>
                    <a:lnTo>
                      <a:pt x="115" y="72"/>
                    </a:lnTo>
                    <a:lnTo>
                      <a:pt x="103" y="81"/>
                    </a:lnTo>
                    <a:lnTo>
                      <a:pt x="92" y="91"/>
                    </a:lnTo>
                    <a:lnTo>
                      <a:pt x="82" y="103"/>
                    </a:lnTo>
                    <a:lnTo>
                      <a:pt x="73" y="113"/>
                    </a:lnTo>
                    <a:lnTo>
                      <a:pt x="63" y="126"/>
                    </a:lnTo>
                    <a:lnTo>
                      <a:pt x="54" y="138"/>
                    </a:lnTo>
                    <a:lnTo>
                      <a:pt x="46" y="151"/>
                    </a:lnTo>
                    <a:lnTo>
                      <a:pt x="39" y="164"/>
                    </a:lnTo>
                    <a:lnTo>
                      <a:pt x="32" y="178"/>
                    </a:lnTo>
                    <a:lnTo>
                      <a:pt x="26" y="192"/>
                    </a:lnTo>
                    <a:lnTo>
                      <a:pt x="20" y="206"/>
                    </a:lnTo>
                    <a:lnTo>
                      <a:pt x="14" y="219"/>
                    </a:lnTo>
                    <a:lnTo>
                      <a:pt x="11" y="235"/>
                    </a:lnTo>
                    <a:lnTo>
                      <a:pt x="7" y="250"/>
                    </a:lnTo>
                    <a:lnTo>
                      <a:pt x="5" y="265"/>
                    </a:lnTo>
                    <a:lnTo>
                      <a:pt x="3" y="281"/>
                    </a:lnTo>
                    <a:lnTo>
                      <a:pt x="2" y="296"/>
                    </a:lnTo>
                    <a:lnTo>
                      <a:pt x="0" y="313"/>
                    </a:lnTo>
                    <a:lnTo>
                      <a:pt x="2" y="329"/>
                    </a:lnTo>
                    <a:lnTo>
                      <a:pt x="3" y="345"/>
                    </a:lnTo>
                    <a:lnTo>
                      <a:pt x="5" y="360"/>
                    </a:lnTo>
                    <a:lnTo>
                      <a:pt x="7" y="376"/>
                    </a:lnTo>
                    <a:lnTo>
                      <a:pt x="11" y="391"/>
                    </a:lnTo>
                    <a:lnTo>
                      <a:pt x="14" y="406"/>
                    </a:lnTo>
                    <a:lnTo>
                      <a:pt x="20" y="421"/>
                    </a:lnTo>
                    <a:lnTo>
                      <a:pt x="26" y="435"/>
                    </a:lnTo>
                    <a:lnTo>
                      <a:pt x="32" y="449"/>
                    </a:lnTo>
                    <a:lnTo>
                      <a:pt x="39" y="462"/>
                    </a:lnTo>
                    <a:lnTo>
                      <a:pt x="46" y="476"/>
                    </a:lnTo>
                    <a:lnTo>
                      <a:pt x="54" y="487"/>
                    </a:lnTo>
                    <a:lnTo>
                      <a:pt x="63" y="500"/>
                    </a:lnTo>
                    <a:lnTo>
                      <a:pt x="73" y="512"/>
                    </a:lnTo>
                    <a:lnTo>
                      <a:pt x="82" y="524"/>
                    </a:lnTo>
                    <a:lnTo>
                      <a:pt x="92" y="534"/>
                    </a:lnTo>
                    <a:lnTo>
                      <a:pt x="103" y="545"/>
                    </a:lnTo>
                    <a:lnTo>
                      <a:pt x="115" y="555"/>
                    </a:lnTo>
                    <a:lnTo>
                      <a:pt x="126" y="564"/>
                    </a:lnTo>
                    <a:lnTo>
                      <a:pt x="139" y="573"/>
                    </a:lnTo>
                    <a:lnTo>
                      <a:pt x="152" y="581"/>
                    </a:lnTo>
                    <a:lnTo>
                      <a:pt x="165" y="588"/>
                    </a:lnTo>
                    <a:lnTo>
                      <a:pt x="179" y="595"/>
                    </a:lnTo>
                    <a:lnTo>
                      <a:pt x="193" y="602"/>
                    </a:lnTo>
                    <a:lnTo>
                      <a:pt x="207" y="607"/>
                    </a:lnTo>
                    <a:lnTo>
                      <a:pt x="221" y="612"/>
                    </a:lnTo>
                    <a:lnTo>
                      <a:pt x="236" y="616"/>
                    </a:lnTo>
                    <a:lnTo>
                      <a:pt x="251" y="619"/>
                    </a:lnTo>
                    <a:lnTo>
                      <a:pt x="266" y="623"/>
                    </a:lnTo>
                    <a:lnTo>
                      <a:pt x="282" y="625"/>
                    </a:lnTo>
                    <a:lnTo>
                      <a:pt x="297" y="626"/>
                    </a:lnTo>
                    <a:lnTo>
                      <a:pt x="314" y="626"/>
                    </a:lnTo>
                    <a:lnTo>
                      <a:pt x="330" y="626"/>
                    </a:lnTo>
                    <a:lnTo>
                      <a:pt x="346" y="625"/>
                    </a:lnTo>
                    <a:lnTo>
                      <a:pt x="362" y="623"/>
                    </a:lnTo>
                    <a:lnTo>
                      <a:pt x="377" y="619"/>
                    </a:lnTo>
                    <a:lnTo>
                      <a:pt x="392" y="616"/>
                    </a:lnTo>
                    <a:lnTo>
                      <a:pt x="407" y="612"/>
                    </a:lnTo>
                    <a:lnTo>
                      <a:pt x="421" y="607"/>
                    </a:lnTo>
                    <a:lnTo>
                      <a:pt x="436" y="602"/>
                    </a:lnTo>
                    <a:lnTo>
                      <a:pt x="450" y="595"/>
                    </a:lnTo>
                    <a:lnTo>
                      <a:pt x="463" y="588"/>
                    </a:lnTo>
                    <a:lnTo>
                      <a:pt x="476" y="581"/>
                    </a:lnTo>
                    <a:lnTo>
                      <a:pt x="489" y="573"/>
                    </a:lnTo>
                    <a:lnTo>
                      <a:pt x="501" y="564"/>
                    </a:lnTo>
                    <a:lnTo>
                      <a:pt x="513" y="555"/>
                    </a:lnTo>
                    <a:lnTo>
                      <a:pt x="525" y="545"/>
                    </a:lnTo>
                    <a:lnTo>
                      <a:pt x="535" y="534"/>
                    </a:lnTo>
                    <a:lnTo>
                      <a:pt x="546" y="524"/>
                    </a:lnTo>
                    <a:lnTo>
                      <a:pt x="555" y="512"/>
                    </a:lnTo>
                    <a:lnTo>
                      <a:pt x="564" y="500"/>
                    </a:lnTo>
                    <a:lnTo>
                      <a:pt x="574" y="487"/>
                    </a:lnTo>
                    <a:lnTo>
                      <a:pt x="582" y="476"/>
                    </a:lnTo>
                    <a:lnTo>
                      <a:pt x="589" y="462"/>
                    </a:lnTo>
                    <a:lnTo>
                      <a:pt x="596" y="449"/>
                    </a:lnTo>
                    <a:lnTo>
                      <a:pt x="603" y="435"/>
                    </a:lnTo>
                    <a:lnTo>
                      <a:pt x="607" y="421"/>
                    </a:lnTo>
                    <a:lnTo>
                      <a:pt x="613" y="406"/>
                    </a:lnTo>
                    <a:lnTo>
                      <a:pt x="617" y="391"/>
                    </a:lnTo>
                    <a:lnTo>
                      <a:pt x="620" y="376"/>
                    </a:lnTo>
                    <a:lnTo>
                      <a:pt x="624" y="360"/>
                    </a:lnTo>
                    <a:lnTo>
                      <a:pt x="625" y="345"/>
                    </a:lnTo>
                    <a:lnTo>
                      <a:pt x="626" y="329"/>
                    </a:lnTo>
                    <a:lnTo>
                      <a:pt x="627" y="313"/>
                    </a:lnTo>
                    <a:close/>
                    <a:moveTo>
                      <a:pt x="606" y="313"/>
                    </a:moveTo>
                    <a:lnTo>
                      <a:pt x="605" y="328"/>
                    </a:lnTo>
                    <a:lnTo>
                      <a:pt x="604" y="343"/>
                    </a:lnTo>
                    <a:lnTo>
                      <a:pt x="603" y="357"/>
                    </a:lnTo>
                    <a:lnTo>
                      <a:pt x="600" y="372"/>
                    </a:lnTo>
                    <a:lnTo>
                      <a:pt x="597" y="386"/>
                    </a:lnTo>
                    <a:lnTo>
                      <a:pt x="593" y="400"/>
                    </a:lnTo>
                    <a:lnTo>
                      <a:pt x="589" y="413"/>
                    </a:lnTo>
                    <a:lnTo>
                      <a:pt x="583" y="427"/>
                    </a:lnTo>
                    <a:lnTo>
                      <a:pt x="577" y="440"/>
                    </a:lnTo>
                    <a:lnTo>
                      <a:pt x="571" y="452"/>
                    </a:lnTo>
                    <a:lnTo>
                      <a:pt x="563" y="464"/>
                    </a:lnTo>
                    <a:lnTo>
                      <a:pt x="556" y="476"/>
                    </a:lnTo>
                    <a:lnTo>
                      <a:pt x="548" y="487"/>
                    </a:lnTo>
                    <a:lnTo>
                      <a:pt x="540" y="499"/>
                    </a:lnTo>
                    <a:lnTo>
                      <a:pt x="530" y="510"/>
                    </a:lnTo>
                    <a:lnTo>
                      <a:pt x="520" y="520"/>
                    </a:lnTo>
                    <a:lnTo>
                      <a:pt x="511" y="529"/>
                    </a:lnTo>
                    <a:lnTo>
                      <a:pt x="500" y="539"/>
                    </a:lnTo>
                    <a:lnTo>
                      <a:pt x="489" y="547"/>
                    </a:lnTo>
                    <a:lnTo>
                      <a:pt x="477" y="555"/>
                    </a:lnTo>
                    <a:lnTo>
                      <a:pt x="465" y="563"/>
                    </a:lnTo>
                    <a:lnTo>
                      <a:pt x="454" y="570"/>
                    </a:lnTo>
                    <a:lnTo>
                      <a:pt x="441" y="576"/>
                    </a:lnTo>
                    <a:lnTo>
                      <a:pt x="428" y="582"/>
                    </a:lnTo>
                    <a:lnTo>
                      <a:pt x="414" y="588"/>
                    </a:lnTo>
                    <a:lnTo>
                      <a:pt x="401" y="592"/>
                    </a:lnTo>
                    <a:lnTo>
                      <a:pt x="387" y="596"/>
                    </a:lnTo>
                    <a:lnTo>
                      <a:pt x="373" y="599"/>
                    </a:lnTo>
                    <a:lnTo>
                      <a:pt x="358" y="602"/>
                    </a:lnTo>
                    <a:lnTo>
                      <a:pt x="344" y="604"/>
                    </a:lnTo>
                    <a:lnTo>
                      <a:pt x="329" y="605"/>
                    </a:lnTo>
                    <a:lnTo>
                      <a:pt x="314" y="605"/>
                    </a:lnTo>
                    <a:lnTo>
                      <a:pt x="299" y="605"/>
                    </a:lnTo>
                    <a:lnTo>
                      <a:pt x="284" y="604"/>
                    </a:lnTo>
                    <a:lnTo>
                      <a:pt x="270" y="602"/>
                    </a:lnTo>
                    <a:lnTo>
                      <a:pt x="256" y="599"/>
                    </a:lnTo>
                    <a:lnTo>
                      <a:pt x="240" y="596"/>
                    </a:lnTo>
                    <a:lnTo>
                      <a:pt x="228" y="592"/>
                    </a:lnTo>
                    <a:lnTo>
                      <a:pt x="214" y="588"/>
                    </a:lnTo>
                    <a:lnTo>
                      <a:pt x="200" y="582"/>
                    </a:lnTo>
                    <a:lnTo>
                      <a:pt x="187" y="576"/>
                    </a:lnTo>
                    <a:lnTo>
                      <a:pt x="175" y="570"/>
                    </a:lnTo>
                    <a:lnTo>
                      <a:pt x="162" y="563"/>
                    </a:lnTo>
                    <a:lnTo>
                      <a:pt x="151" y="555"/>
                    </a:lnTo>
                    <a:lnTo>
                      <a:pt x="139" y="547"/>
                    </a:lnTo>
                    <a:lnTo>
                      <a:pt x="129" y="539"/>
                    </a:lnTo>
                    <a:lnTo>
                      <a:pt x="117" y="529"/>
                    </a:lnTo>
                    <a:lnTo>
                      <a:pt x="108" y="520"/>
                    </a:lnTo>
                    <a:lnTo>
                      <a:pt x="97" y="510"/>
                    </a:lnTo>
                    <a:lnTo>
                      <a:pt x="89" y="499"/>
                    </a:lnTo>
                    <a:lnTo>
                      <a:pt x="80" y="487"/>
                    </a:lnTo>
                    <a:lnTo>
                      <a:pt x="71" y="476"/>
                    </a:lnTo>
                    <a:lnTo>
                      <a:pt x="65" y="464"/>
                    </a:lnTo>
                    <a:lnTo>
                      <a:pt x="58" y="452"/>
                    </a:lnTo>
                    <a:lnTo>
                      <a:pt x="51" y="440"/>
                    </a:lnTo>
                    <a:lnTo>
                      <a:pt x="45" y="427"/>
                    </a:lnTo>
                    <a:lnTo>
                      <a:pt x="40" y="413"/>
                    </a:lnTo>
                    <a:lnTo>
                      <a:pt x="35" y="400"/>
                    </a:lnTo>
                    <a:lnTo>
                      <a:pt x="31" y="386"/>
                    </a:lnTo>
                    <a:lnTo>
                      <a:pt x="27" y="372"/>
                    </a:lnTo>
                    <a:lnTo>
                      <a:pt x="25" y="357"/>
                    </a:lnTo>
                    <a:lnTo>
                      <a:pt x="24" y="343"/>
                    </a:lnTo>
                    <a:lnTo>
                      <a:pt x="23" y="328"/>
                    </a:lnTo>
                    <a:lnTo>
                      <a:pt x="21" y="313"/>
                    </a:lnTo>
                    <a:lnTo>
                      <a:pt x="23" y="298"/>
                    </a:lnTo>
                    <a:lnTo>
                      <a:pt x="24" y="284"/>
                    </a:lnTo>
                    <a:lnTo>
                      <a:pt x="25" y="268"/>
                    </a:lnTo>
                    <a:lnTo>
                      <a:pt x="27" y="254"/>
                    </a:lnTo>
                    <a:lnTo>
                      <a:pt x="31" y="240"/>
                    </a:lnTo>
                    <a:lnTo>
                      <a:pt x="35" y="226"/>
                    </a:lnTo>
                    <a:lnTo>
                      <a:pt x="40" y="212"/>
                    </a:lnTo>
                    <a:lnTo>
                      <a:pt x="45" y="200"/>
                    </a:lnTo>
                    <a:lnTo>
                      <a:pt x="51" y="187"/>
                    </a:lnTo>
                    <a:lnTo>
                      <a:pt x="58" y="174"/>
                    </a:lnTo>
                    <a:lnTo>
                      <a:pt x="65" y="161"/>
                    </a:lnTo>
                    <a:lnTo>
                      <a:pt x="71" y="150"/>
                    </a:lnTo>
                    <a:lnTo>
                      <a:pt x="80" y="138"/>
                    </a:lnTo>
                    <a:lnTo>
                      <a:pt x="89" y="127"/>
                    </a:lnTo>
                    <a:lnTo>
                      <a:pt x="97" y="117"/>
                    </a:lnTo>
                    <a:lnTo>
                      <a:pt x="108" y="106"/>
                    </a:lnTo>
                    <a:lnTo>
                      <a:pt x="117" y="97"/>
                    </a:lnTo>
                    <a:lnTo>
                      <a:pt x="129" y="88"/>
                    </a:lnTo>
                    <a:lnTo>
                      <a:pt x="139" y="79"/>
                    </a:lnTo>
                    <a:lnTo>
                      <a:pt x="151" y="70"/>
                    </a:lnTo>
                    <a:lnTo>
                      <a:pt x="162" y="63"/>
                    </a:lnTo>
                    <a:lnTo>
                      <a:pt x="175" y="56"/>
                    </a:lnTo>
                    <a:lnTo>
                      <a:pt x="187" y="49"/>
                    </a:lnTo>
                    <a:lnTo>
                      <a:pt x="200" y="44"/>
                    </a:lnTo>
                    <a:lnTo>
                      <a:pt x="214" y="39"/>
                    </a:lnTo>
                    <a:lnTo>
                      <a:pt x="228" y="34"/>
                    </a:lnTo>
                    <a:lnTo>
                      <a:pt x="240" y="30"/>
                    </a:lnTo>
                    <a:lnTo>
                      <a:pt x="256" y="27"/>
                    </a:lnTo>
                    <a:lnTo>
                      <a:pt x="270" y="24"/>
                    </a:lnTo>
                    <a:lnTo>
                      <a:pt x="284" y="23"/>
                    </a:lnTo>
                    <a:lnTo>
                      <a:pt x="299" y="21"/>
                    </a:lnTo>
                    <a:lnTo>
                      <a:pt x="314" y="21"/>
                    </a:lnTo>
                    <a:lnTo>
                      <a:pt x="329" y="21"/>
                    </a:lnTo>
                    <a:lnTo>
                      <a:pt x="344" y="23"/>
                    </a:lnTo>
                    <a:lnTo>
                      <a:pt x="358" y="24"/>
                    </a:lnTo>
                    <a:lnTo>
                      <a:pt x="373" y="27"/>
                    </a:lnTo>
                    <a:lnTo>
                      <a:pt x="387" y="30"/>
                    </a:lnTo>
                    <a:lnTo>
                      <a:pt x="401" y="34"/>
                    </a:lnTo>
                    <a:lnTo>
                      <a:pt x="414" y="39"/>
                    </a:lnTo>
                    <a:lnTo>
                      <a:pt x="428" y="44"/>
                    </a:lnTo>
                    <a:lnTo>
                      <a:pt x="441" y="49"/>
                    </a:lnTo>
                    <a:lnTo>
                      <a:pt x="454" y="56"/>
                    </a:lnTo>
                    <a:lnTo>
                      <a:pt x="465" y="63"/>
                    </a:lnTo>
                    <a:lnTo>
                      <a:pt x="477" y="70"/>
                    </a:lnTo>
                    <a:lnTo>
                      <a:pt x="489" y="79"/>
                    </a:lnTo>
                    <a:lnTo>
                      <a:pt x="500" y="88"/>
                    </a:lnTo>
                    <a:lnTo>
                      <a:pt x="511" y="97"/>
                    </a:lnTo>
                    <a:lnTo>
                      <a:pt x="520" y="106"/>
                    </a:lnTo>
                    <a:lnTo>
                      <a:pt x="530" y="117"/>
                    </a:lnTo>
                    <a:lnTo>
                      <a:pt x="540" y="127"/>
                    </a:lnTo>
                    <a:lnTo>
                      <a:pt x="548" y="138"/>
                    </a:lnTo>
                    <a:lnTo>
                      <a:pt x="556" y="150"/>
                    </a:lnTo>
                    <a:lnTo>
                      <a:pt x="563" y="161"/>
                    </a:lnTo>
                    <a:lnTo>
                      <a:pt x="571" y="174"/>
                    </a:lnTo>
                    <a:lnTo>
                      <a:pt x="577" y="187"/>
                    </a:lnTo>
                    <a:lnTo>
                      <a:pt x="583" y="200"/>
                    </a:lnTo>
                    <a:lnTo>
                      <a:pt x="589" y="212"/>
                    </a:lnTo>
                    <a:lnTo>
                      <a:pt x="593" y="226"/>
                    </a:lnTo>
                    <a:lnTo>
                      <a:pt x="597" y="240"/>
                    </a:lnTo>
                    <a:lnTo>
                      <a:pt x="600" y="254"/>
                    </a:lnTo>
                    <a:lnTo>
                      <a:pt x="603" y="268"/>
                    </a:lnTo>
                    <a:lnTo>
                      <a:pt x="604" y="284"/>
                    </a:lnTo>
                    <a:lnTo>
                      <a:pt x="605" y="298"/>
                    </a:lnTo>
                    <a:lnTo>
                      <a:pt x="606" y="313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4" name="Freeform 144">
                <a:extLst>
                  <a:ext uri="{FF2B5EF4-FFF2-40B4-BE49-F238E27FC236}">
                    <a16:creationId xmlns:a16="http://schemas.microsoft.com/office/drawing/2014/main" id="{18FFDB11-8544-402D-93AB-594DCA30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2" y="2284"/>
                <a:ext cx="87" cy="87"/>
              </a:xfrm>
              <a:custGeom>
                <a:avLst/>
                <a:gdLst>
                  <a:gd name="T0" fmla="*/ 12 w 606"/>
                  <a:gd name="T1" fmla="*/ 5 h 605"/>
                  <a:gd name="T2" fmla="*/ 12 w 606"/>
                  <a:gd name="T3" fmla="*/ 4 h 605"/>
                  <a:gd name="T4" fmla="*/ 11 w 606"/>
                  <a:gd name="T5" fmla="*/ 2 h 605"/>
                  <a:gd name="T6" fmla="*/ 10 w 606"/>
                  <a:gd name="T7" fmla="*/ 1 h 605"/>
                  <a:gd name="T8" fmla="*/ 9 w 606"/>
                  <a:gd name="T9" fmla="*/ 0 h 605"/>
                  <a:gd name="T10" fmla="*/ 7 w 606"/>
                  <a:gd name="T11" fmla="*/ 0 h 605"/>
                  <a:gd name="T12" fmla="*/ 6 w 606"/>
                  <a:gd name="T13" fmla="*/ 0 h 605"/>
                  <a:gd name="T14" fmla="*/ 4 w 606"/>
                  <a:gd name="T15" fmla="*/ 0 h 605"/>
                  <a:gd name="T16" fmla="*/ 3 w 606"/>
                  <a:gd name="T17" fmla="*/ 1 h 605"/>
                  <a:gd name="T18" fmla="*/ 2 w 606"/>
                  <a:gd name="T19" fmla="*/ 2 h 605"/>
                  <a:gd name="T20" fmla="*/ 1 w 606"/>
                  <a:gd name="T21" fmla="*/ 3 h 605"/>
                  <a:gd name="T22" fmla="*/ 0 w 606"/>
                  <a:gd name="T23" fmla="*/ 5 h 605"/>
                  <a:gd name="T24" fmla="*/ 0 w 606"/>
                  <a:gd name="T25" fmla="*/ 6 h 605"/>
                  <a:gd name="T26" fmla="*/ 0 w 606"/>
                  <a:gd name="T27" fmla="*/ 8 h 605"/>
                  <a:gd name="T28" fmla="*/ 1 w 606"/>
                  <a:gd name="T29" fmla="*/ 9 h 605"/>
                  <a:gd name="T30" fmla="*/ 2 w 606"/>
                  <a:gd name="T31" fmla="*/ 10 h 605"/>
                  <a:gd name="T32" fmla="*/ 3 w 606"/>
                  <a:gd name="T33" fmla="*/ 12 h 605"/>
                  <a:gd name="T34" fmla="*/ 4 w 606"/>
                  <a:gd name="T35" fmla="*/ 12 h 605"/>
                  <a:gd name="T36" fmla="*/ 6 w 606"/>
                  <a:gd name="T37" fmla="*/ 13 h 605"/>
                  <a:gd name="T38" fmla="*/ 7 w 606"/>
                  <a:gd name="T39" fmla="*/ 12 h 605"/>
                  <a:gd name="T40" fmla="*/ 9 w 606"/>
                  <a:gd name="T41" fmla="*/ 12 h 605"/>
                  <a:gd name="T42" fmla="*/ 10 w 606"/>
                  <a:gd name="T43" fmla="*/ 11 h 605"/>
                  <a:gd name="T44" fmla="*/ 11 w 606"/>
                  <a:gd name="T45" fmla="*/ 10 h 605"/>
                  <a:gd name="T46" fmla="*/ 12 w 606"/>
                  <a:gd name="T47" fmla="*/ 9 h 605"/>
                  <a:gd name="T48" fmla="*/ 12 w 606"/>
                  <a:gd name="T49" fmla="*/ 7 h 605"/>
                  <a:gd name="T50" fmla="*/ 12 w 606"/>
                  <a:gd name="T51" fmla="*/ 6 h 605"/>
                  <a:gd name="T52" fmla="*/ 12 w 606"/>
                  <a:gd name="T53" fmla="*/ 8 h 605"/>
                  <a:gd name="T54" fmla="*/ 11 w 606"/>
                  <a:gd name="T55" fmla="*/ 9 h 605"/>
                  <a:gd name="T56" fmla="*/ 10 w 606"/>
                  <a:gd name="T57" fmla="*/ 10 h 605"/>
                  <a:gd name="T58" fmla="*/ 9 w 606"/>
                  <a:gd name="T59" fmla="*/ 11 h 605"/>
                  <a:gd name="T60" fmla="*/ 8 w 606"/>
                  <a:gd name="T61" fmla="*/ 12 h 605"/>
                  <a:gd name="T62" fmla="*/ 7 w 606"/>
                  <a:gd name="T63" fmla="*/ 12 h 605"/>
                  <a:gd name="T64" fmla="*/ 5 w 606"/>
                  <a:gd name="T65" fmla="*/ 12 h 605"/>
                  <a:gd name="T66" fmla="*/ 4 w 606"/>
                  <a:gd name="T67" fmla="*/ 12 h 605"/>
                  <a:gd name="T68" fmla="*/ 3 w 606"/>
                  <a:gd name="T69" fmla="*/ 11 h 605"/>
                  <a:gd name="T70" fmla="*/ 2 w 606"/>
                  <a:gd name="T71" fmla="*/ 10 h 605"/>
                  <a:gd name="T72" fmla="*/ 1 w 606"/>
                  <a:gd name="T73" fmla="*/ 9 h 605"/>
                  <a:gd name="T74" fmla="*/ 1 w 606"/>
                  <a:gd name="T75" fmla="*/ 7 h 605"/>
                  <a:gd name="T76" fmla="*/ 0 w 606"/>
                  <a:gd name="T77" fmla="*/ 6 h 605"/>
                  <a:gd name="T78" fmla="*/ 1 w 606"/>
                  <a:gd name="T79" fmla="*/ 4 h 605"/>
                  <a:gd name="T80" fmla="*/ 1 w 606"/>
                  <a:gd name="T81" fmla="*/ 3 h 605"/>
                  <a:gd name="T82" fmla="*/ 2 w 606"/>
                  <a:gd name="T83" fmla="*/ 2 h 605"/>
                  <a:gd name="T84" fmla="*/ 3 w 606"/>
                  <a:gd name="T85" fmla="*/ 1 h 605"/>
                  <a:gd name="T86" fmla="*/ 4 w 606"/>
                  <a:gd name="T87" fmla="*/ 1 h 605"/>
                  <a:gd name="T88" fmla="*/ 6 w 606"/>
                  <a:gd name="T89" fmla="*/ 0 h 605"/>
                  <a:gd name="T90" fmla="*/ 7 w 606"/>
                  <a:gd name="T91" fmla="*/ 1 h 605"/>
                  <a:gd name="T92" fmla="*/ 9 w 606"/>
                  <a:gd name="T93" fmla="*/ 1 h 605"/>
                  <a:gd name="T94" fmla="*/ 10 w 606"/>
                  <a:gd name="T95" fmla="*/ 2 h 605"/>
                  <a:gd name="T96" fmla="*/ 11 w 606"/>
                  <a:gd name="T97" fmla="*/ 3 h 605"/>
                  <a:gd name="T98" fmla="*/ 12 w 606"/>
                  <a:gd name="T99" fmla="*/ 4 h 605"/>
                  <a:gd name="T100" fmla="*/ 12 w 606"/>
                  <a:gd name="T101" fmla="*/ 5 h 6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06" h="605">
                    <a:moveTo>
                      <a:pt x="606" y="302"/>
                    </a:moveTo>
                    <a:lnTo>
                      <a:pt x="605" y="287"/>
                    </a:lnTo>
                    <a:lnTo>
                      <a:pt x="603" y="271"/>
                    </a:lnTo>
                    <a:lnTo>
                      <a:pt x="602" y="256"/>
                    </a:lnTo>
                    <a:lnTo>
                      <a:pt x="599" y="241"/>
                    </a:lnTo>
                    <a:lnTo>
                      <a:pt x="596" y="226"/>
                    </a:lnTo>
                    <a:lnTo>
                      <a:pt x="592" y="212"/>
                    </a:lnTo>
                    <a:lnTo>
                      <a:pt x="587" y="198"/>
                    </a:lnTo>
                    <a:lnTo>
                      <a:pt x="581" y="184"/>
                    </a:lnTo>
                    <a:lnTo>
                      <a:pt x="575" y="171"/>
                    </a:lnTo>
                    <a:lnTo>
                      <a:pt x="568" y="158"/>
                    </a:lnTo>
                    <a:lnTo>
                      <a:pt x="561" y="146"/>
                    </a:lnTo>
                    <a:lnTo>
                      <a:pt x="553" y="133"/>
                    </a:lnTo>
                    <a:lnTo>
                      <a:pt x="545" y="121"/>
                    </a:lnTo>
                    <a:lnTo>
                      <a:pt x="536" y="109"/>
                    </a:lnTo>
                    <a:lnTo>
                      <a:pt x="526" y="99"/>
                    </a:lnTo>
                    <a:lnTo>
                      <a:pt x="517" y="88"/>
                    </a:lnTo>
                    <a:lnTo>
                      <a:pt x="507" y="78"/>
                    </a:lnTo>
                    <a:lnTo>
                      <a:pt x="495" y="69"/>
                    </a:lnTo>
                    <a:lnTo>
                      <a:pt x="483" y="59"/>
                    </a:lnTo>
                    <a:lnTo>
                      <a:pt x="472" y="51"/>
                    </a:lnTo>
                    <a:lnTo>
                      <a:pt x="460" y="43"/>
                    </a:lnTo>
                    <a:lnTo>
                      <a:pt x="447" y="36"/>
                    </a:lnTo>
                    <a:lnTo>
                      <a:pt x="434" y="29"/>
                    </a:lnTo>
                    <a:lnTo>
                      <a:pt x="420" y="23"/>
                    </a:lnTo>
                    <a:lnTo>
                      <a:pt x="406" y="17"/>
                    </a:lnTo>
                    <a:lnTo>
                      <a:pt x="392" y="13"/>
                    </a:lnTo>
                    <a:lnTo>
                      <a:pt x="379" y="9"/>
                    </a:lnTo>
                    <a:lnTo>
                      <a:pt x="363" y="6"/>
                    </a:lnTo>
                    <a:lnTo>
                      <a:pt x="349" y="3"/>
                    </a:lnTo>
                    <a:lnTo>
                      <a:pt x="334" y="1"/>
                    </a:lnTo>
                    <a:lnTo>
                      <a:pt x="318" y="0"/>
                    </a:lnTo>
                    <a:lnTo>
                      <a:pt x="303" y="0"/>
                    </a:lnTo>
                    <a:lnTo>
                      <a:pt x="288" y="0"/>
                    </a:lnTo>
                    <a:lnTo>
                      <a:pt x="273" y="1"/>
                    </a:lnTo>
                    <a:lnTo>
                      <a:pt x="257" y="3"/>
                    </a:lnTo>
                    <a:lnTo>
                      <a:pt x="242" y="6"/>
                    </a:lnTo>
                    <a:lnTo>
                      <a:pt x="227" y="9"/>
                    </a:lnTo>
                    <a:lnTo>
                      <a:pt x="213" y="13"/>
                    </a:lnTo>
                    <a:lnTo>
                      <a:pt x="199" y="17"/>
                    </a:lnTo>
                    <a:lnTo>
                      <a:pt x="185" y="23"/>
                    </a:lnTo>
                    <a:lnTo>
                      <a:pt x="171" y="29"/>
                    </a:lnTo>
                    <a:lnTo>
                      <a:pt x="158" y="36"/>
                    </a:lnTo>
                    <a:lnTo>
                      <a:pt x="146" y="43"/>
                    </a:lnTo>
                    <a:lnTo>
                      <a:pt x="134" y="51"/>
                    </a:lnTo>
                    <a:lnTo>
                      <a:pt x="122" y="59"/>
                    </a:lnTo>
                    <a:lnTo>
                      <a:pt x="111" y="69"/>
                    </a:lnTo>
                    <a:lnTo>
                      <a:pt x="99" y="78"/>
                    </a:lnTo>
                    <a:lnTo>
                      <a:pt x="88" y="88"/>
                    </a:lnTo>
                    <a:lnTo>
                      <a:pt x="79" y="99"/>
                    </a:lnTo>
                    <a:lnTo>
                      <a:pt x="70" y="109"/>
                    </a:lnTo>
                    <a:lnTo>
                      <a:pt x="60" y="121"/>
                    </a:lnTo>
                    <a:lnTo>
                      <a:pt x="52" y="133"/>
                    </a:lnTo>
                    <a:lnTo>
                      <a:pt x="44" y="146"/>
                    </a:lnTo>
                    <a:lnTo>
                      <a:pt x="37" y="158"/>
                    </a:lnTo>
                    <a:lnTo>
                      <a:pt x="30" y="171"/>
                    </a:lnTo>
                    <a:lnTo>
                      <a:pt x="24" y="184"/>
                    </a:lnTo>
                    <a:lnTo>
                      <a:pt x="19" y="198"/>
                    </a:lnTo>
                    <a:lnTo>
                      <a:pt x="14" y="212"/>
                    </a:lnTo>
                    <a:lnTo>
                      <a:pt x="10" y="226"/>
                    </a:lnTo>
                    <a:lnTo>
                      <a:pt x="7" y="241"/>
                    </a:lnTo>
                    <a:lnTo>
                      <a:pt x="3" y="256"/>
                    </a:lnTo>
                    <a:lnTo>
                      <a:pt x="2" y="271"/>
                    </a:lnTo>
                    <a:lnTo>
                      <a:pt x="1" y="287"/>
                    </a:lnTo>
                    <a:lnTo>
                      <a:pt x="0" y="302"/>
                    </a:lnTo>
                    <a:lnTo>
                      <a:pt x="1" y="318"/>
                    </a:lnTo>
                    <a:lnTo>
                      <a:pt x="2" y="333"/>
                    </a:lnTo>
                    <a:lnTo>
                      <a:pt x="3" y="348"/>
                    </a:lnTo>
                    <a:lnTo>
                      <a:pt x="7" y="363"/>
                    </a:lnTo>
                    <a:lnTo>
                      <a:pt x="10" y="377"/>
                    </a:lnTo>
                    <a:lnTo>
                      <a:pt x="14" y="391"/>
                    </a:lnTo>
                    <a:lnTo>
                      <a:pt x="19" y="407"/>
                    </a:lnTo>
                    <a:lnTo>
                      <a:pt x="24" y="419"/>
                    </a:lnTo>
                    <a:lnTo>
                      <a:pt x="30" y="433"/>
                    </a:lnTo>
                    <a:lnTo>
                      <a:pt x="37" y="446"/>
                    </a:lnTo>
                    <a:lnTo>
                      <a:pt x="44" y="459"/>
                    </a:lnTo>
                    <a:lnTo>
                      <a:pt x="52" y="471"/>
                    </a:lnTo>
                    <a:lnTo>
                      <a:pt x="60" y="483"/>
                    </a:lnTo>
                    <a:lnTo>
                      <a:pt x="70" y="494"/>
                    </a:lnTo>
                    <a:lnTo>
                      <a:pt x="79" y="506"/>
                    </a:lnTo>
                    <a:lnTo>
                      <a:pt x="88" y="516"/>
                    </a:lnTo>
                    <a:lnTo>
                      <a:pt x="99" y="525"/>
                    </a:lnTo>
                    <a:lnTo>
                      <a:pt x="111" y="536"/>
                    </a:lnTo>
                    <a:lnTo>
                      <a:pt x="122" y="544"/>
                    </a:lnTo>
                    <a:lnTo>
                      <a:pt x="134" y="553"/>
                    </a:lnTo>
                    <a:lnTo>
                      <a:pt x="146" y="560"/>
                    </a:lnTo>
                    <a:lnTo>
                      <a:pt x="158" y="568"/>
                    </a:lnTo>
                    <a:lnTo>
                      <a:pt x="171" y="574"/>
                    </a:lnTo>
                    <a:lnTo>
                      <a:pt x="185" y="581"/>
                    </a:lnTo>
                    <a:lnTo>
                      <a:pt x="199" y="586"/>
                    </a:lnTo>
                    <a:lnTo>
                      <a:pt x="213" y="591"/>
                    </a:lnTo>
                    <a:lnTo>
                      <a:pt x="227" y="595"/>
                    </a:lnTo>
                    <a:lnTo>
                      <a:pt x="242" y="599"/>
                    </a:lnTo>
                    <a:lnTo>
                      <a:pt x="257" y="601"/>
                    </a:lnTo>
                    <a:lnTo>
                      <a:pt x="273" y="603"/>
                    </a:lnTo>
                    <a:lnTo>
                      <a:pt x="288" y="605"/>
                    </a:lnTo>
                    <a:lnTo>
                      <a:pt x="303" y="605"/>
                    </a:lnTo>
                    <a:lnTo>
                      <a:pt x="318" y="605"/>
                    </a:lnTo>
                    <a:lnTo>
                      <a:pt x="334" y="603"/>
                    </a:lnTo>
                    <a:lnTo>
                      <a:pt x="349" y="601"/>
                    </a:lnTo>
                    <a:lnTo>
                      <a:pt x="363" y="599"/>
                    </a:lnTo>
                    <a:lnTo>
                      <a:pt x="379" y="595"/>
                    </a:lnTo>
                    <a:lnTo>
                      <a:pt x="392" y="591"/>
                    </a:lnTo>
                    <a:lnTo>
                      <a:pt x="406" y="586"/>
                    </a:lnTo>
                    <a:lnTo>
                      <a:pt x="420" y="581"/>
                    </a:lnTo>
                    <a:lnTo>
                      <a:pt x="434" y="574"/>
                    </a:lnTo>
                    <a:lnTo>
                      <a:pt x="447" y="568"/>
                    </a:lnTo>
                    <a:lnTo>
                      <a:pt x="460" y="560"/>
                    </a:lnTo>
                    <a:lnTo>
                      <a:pt x="472" y="553"/>
                    </a:lnTo>
                    <a:lnTo>
                      <a:pt x="483" y="544"/>
                    </a:lnTo>
                    <a:lnTo>
                      <a:pt x="495" y="536"/>
                    </a:lnTo>
                    <a:lnTo>
                      <a:pt x="507" y="525"/>
                    </a:lnTo>
                    <a:lnTo>
                      <a:pt x="517" y="516"/>
                    </a:lnTo>
                    <a:lnTo>
                      <a:pt x="526" y="506"/>
                    </a:lnTo>
                    <a:lnTo>
                      <a:pt x="536" y="494"/>
                    </a:lnTo>
                    <a:lnTo>
                      <a:pt x="545" y="483"/>
                    </a:lnTo>
                    <a:lnTo>
                      <a:pt x="553" y="471"/>
                    </a:lnTo>
                    <a:lnTo>
                      <a:pt x="561" y="459"/>
                    </a:lnTo>
                    <a:lnTo>
                      <a:pt x="568" y="446"/>
                    </a:lnTo>
                    <a:lnTo>
                      <a:pt x="575" y="433"/>
                    </a:lnTo>
                    <a:lnTo>
                      <a:pt x="581" y="419"/>
                    </a:lnTo>
                    <a:lnTo>
                      <a:pt x="587" y="407"/>
                    </a:lnTo>
                    <a:lnTo>
                      <a:pt x="592" y="391"/>
                    </a:lnTo>
                    <a:lnTo>
                      <a:pt x="596" y="377"/>
                    </a:lnTo>
                    <a:lnTo>
                      <a:pt x="599" y="363"/>
                    </a:lnTo>
                    <a:lnTo>
                      <a:pt x="602" y="348"/>
                    </a:lnTo>
                    <a:lnTo>
                      <a:pt x="603" y="333"/>
                    </a:lnTo>
                    <a:lnTo>
                      <a:pt x="605" y="318"/>
                    </a:lnTo>
                    <a:lnTo>
                      <a:pt x="606" y="302"/>
                    </a:lnTo>
                    <a:close/>
                    <a:moveTo>
                      <a:pt x="585" y="302"/>
                    </a:moveTo>
                    <a:lnTo>
                      <a:pt x="585" y="317"/>
                    </a:lnTo>
                    <a:lnTo>
                      <a:pt x="584" y="331"/>
                    </a:lnTo>
                    <a:lnTo>
                      <a:pt x="581" y="345"/>
                    </a:lnTo>
                    <a:lnTo>
                      <a:pt x="579" y="359"/>
                    </a:lnTo>
                    <a:lnTo>
                      <a:pt x="575" y="373"/>
                    </a:lnTo>
                    <a:lnTo>
                      <a:pt x="572" y="386"/>
                    </a:lnTo>
                    <a:lnTo>
                      <a:pt x="567" y="398"/>
                    </a:lnTo>
                    <a:lnTo>
                      <a:pt x="563" y="411"/>
                    </a:lnTo>
                    <a:lnTo>
                      <a:pt x="557" y="424"/>
                    </a:lnTo>
                    <a:lnTo>
                      <a:pt x="551" y="437"/>
                    </a:lnTo>
                    <a:lnTo>
                      <a:pt x="544" y="448"/>
                    </a:lnTo>
                    <a:lnTo>
                      <a:pt x="537" y="459"/>
                    </a:lnTo>
                    <a:lnTo>
                      <a:pt x="529" y="471"/>
                    </a:lnTo>
                    <a:lnTo>
                      <a:pt x="521" y="481"/>
                    </a:lnTo>
                    <a:lnTo>
                      <a:pt x="511" y="492"/>
                    </a:lnTo>
                    <a:lnTo>
                      <a:pt x="502" y="501"/>
                    </a:lnTo>
                    <a:lnTo>
                      <a:pt x="493" y="510"/>
                    </a:lnTo>
                    <a:lnTo>
                      <a:pt x="482" y="520"/>
                    </a:lnTo>
                    <a:lnTo>
                      <a:pt x="472" y="528"/>
                    </a:lnTo>
                    <a:lnTo>
                      <a:pt x="460" y="536"/>
                    </a:lnTo>
                    <a:lnTo>
                      <a:pt x="448" y="543"/>
                    </a:lnTo>
                    <a:lnTo>
                      <a:pt x="437" y="550"/>
                    </a:lnTo>
                    <a:lnTo>
                      <a:pt x="425" y="556"/>
                    </a:lnTo>
                    <a:lnTo>
                      <a:pt x="412" y="562"/>
                    </a:lnTo>
                    <a:lnTo>
                      <a:pt x="399" y="566"/>
                    </a:lnTo>
                    <a:lnTo>
                      <a:pt x="387" y="571"/>
                    </a:lnTo>
                    <a:lnTo>
                      <a:pt x="373" y="574"/>
                    </a:lnTo>
                    <a:lnTo>
                      <a:pt x="360" y="578"/>
                    </a:lnTo>
                    <a:lnTo>
                      <a:pt x="346" y="580"/>
                    </a:lnTo>
                    <a:lnTo>
                      <a:pt x="332" y="582"/>
                    </a:lnTo>
                    <a:lnTo>
                      <a:pt x="318" y="584"/>
                    </a:lnTo>
                    <a:lnTo>
                      <a:pt x="303" y="584"/>
                    </a:lnTo>
                    <a:lnTo>
                      <a:pt x="289" y="584"/>
                    </a:lnTo>
                    <a:lnTo>
                      <a:pt x="274" y="582"/>
                    </a:lnTo>
                    <a:lnTo>
                      <a:pt x="260" y="580"/>
                    </a:lnTo>
                    <a:lnTo>
                      <a:pt x="246" y="578"/>
                    </a:lnTo>
                    <a:lnTo>
                      <a:pt x="233" y="574"/>
                    </a:lnTo>
                    <a:lnTo>
                      <a:pt x="219" y="571"/>
                    </a:lnTo>
                    <a:lnTo>
                      <a:pt x="206" y="566"/>
                    </a:lnTo>
                    <a:lnTo>
                      <a:pt x="193" y="562"/>
                    </a:lnTo>
                    <a:lnTo>
                      <a:pt x="180" y="556"/>
                    </a:lnTo>
                    <a:lnTo>
                      <a:pt x="169" y="550"/>
                    </a:lnTo>
                    <a:lnTo>
                      <a:pt x="157" y="543"/>
                    </a:lnTo>
                    <a:lnTo>
                      <a:pt x="146" y="536"/>
                    </a:lnTo>
                    <a:lnTo>
                      <a:pt x="134" y="528"/>
                    </a:lnTo>
                    <a:lnTo>
                      <a:pt x="123" y="520"/>
                    </a:lnTo>
                    <a:lnTo>
                      <a:pt x="113" y="510"/>
                    </a:lnTo>
                    <a:lnTo>
                      <a:pt x="104" y="501"/>
                    </a:lnTo>
                    <a:lnTo>
                      <a:pt x="94" y="492"/>
                    </a:lnTo>
                    <a:lnTo>
                      <a:pt x="85" y="481"/>
                    </a:lnTo>
                    <a:lnTo>
                      <a:pt x="77" y="471"/>
                    </a:lnTo>
                    <a:lnTo>
                      <a:pt x="70" y="459"/>
                    </a:lnTo>
                    <a:lnTo>
                      <a:pt x="62" y="448"/>
                    </a:lnTo>
                    <a:lnTo>
                      <a:pt x="55" y="437"/>
                    </a:lnTo>
                    <a:lnTo>
                      <a:pt x="49" y="424"/>
                    </a:lnTo>
                    <a:lnTo>
                      <a:pt x="43" y="411"/>
                    </a:lnTo>
                    <a:lnTo>
                      <a:pt x="38" y="398"/>
                    </a:lnTo>
                    <a:lnTo>
                      <a:pt x="34" y="386"/>
                    </a:lnTo>
                    <a:lnTo>
                      <a:pt x="30" y="373"/>
                    </a:lnTo>
                    <a:lnTo>
                      <a:pt x="27" y="359"/>
                    </a:lnTo>
                    <a:lnTo>
                      <a:pt x="24" y="345"/>
                    </a:lnTo>
                    <a:lnTo>
                      <a:pt x="23" y="331"/>
                    </a:lnTo>
                    <a:lnTo>
                      <a:pt x="22" y="317"/>
                    </a:lnTo>
                    <a:lnTo>
                      <a:pt x="21" y="302"/>
                    </a:lnTo>
                    <a:lnTo>
                      <a:pt x="22" y="288"/>
                    </a:lnTo>
                    <a:lnTo>
                      <a:pt x="23" y="274"/>
                    </a:lnTo>
                    <a:lnTo>
                      <a:pt x="24" y="259"/>
                    </a:lnTo>
                    <a:lnTo>
                      <a:pt x="27" y="246"/>
                    </a:lnTo>
                    <a:lnTo>
                      <a:pt x="30" y="232"/>
                    </a:lnTo>
                    <a:lnTo>
                      <a:pt x="34" y="218"/>
                    </a:lnTo>
                    <a:lnTo>
                      <a:pt x="38" y="205"/>
                    </a:lnTo>
                    <a:lnTo>
                      <a:pt x="43" y="192"/>
                    </a:lnTo>
                    <a:lnTo>
                      <a:pt x="49" y="179"/>
                    </a:lnTo>
                    <a:lnTo>
                      <a:pt x="55" y="168"/>
                    </a:lnTo>
                    <a:lnTo>
                      <a:pt x="62" y="156"/>
                    </a:lnTo>
                    <a:lnTo>
                      <a:pt x="70" y="144"/>
                    </a:lnTo>
                    <a:lnTo>
                      <a:pt x="77" y="134"/>
                    </a:lnTo>
                    <a:lnTo>
                      <a:pt x="85" y="122"/>
                    </a:lnTo>
                    <a:lnTo>
                      <a:pt x="94" y="113"/>
                    </a:lnTo>
                    <a:lnTo>
                      <a:pt x="104" y="102"/>
                    </a:lnTo>
                    <a:lnTo>
                      <a:pt x="113" y="93"/>
                    </a:lnTo>
                    <a:lnTo>
                      <a:pt x="123" y="85"/>
                    </a:lnTo>
                    <a:lnTo>
                      <a:pt x="134" y="77"/>
                    </a:lnTo>
                    <a:lnTo>
                      <a:pt x="146" y="69"/>
                    </a:lnTo>
                    <a:lnTo>
                      <a:pt x="157" y="61"/>
                    </a:lnTo>
                    <a:lnTo>
                      <a:pt x="169" y="55"/>
                    </a:lnTo>
                    <a:lnTo>
                      <a:pt x="180" y="48"/>
                    </a:lnTo>
                    <a:lnTo>
                      <a:pt x="193" y="42"/>
                    </a:lnTo>
                    <a:lnTo>
                      <a:pt x="206" y="37"/>
                    </a:lnTo>
                    <a:lnTo>
                      <a:pt x="219" y="33"/>
                    </a:lnTo>
                    <a:lnTo>
                      <a:pt x="233" y="29"/>
                    </a:lnTo>
                    <a:lnTo>
                      <a:pt x="246" y="26"/>
                    </a:lnTo>
                    <a:lnTo>
                      <a:pt x="260" y="23"/>
                    </a:lnTo>
                    <a:lnTo>
                      <a:pt x="274" y="22"/>
                    </a:lnTo>
                    <a:lnTo>
                      <a:pt x="289" y="21"/>
                    </a:lnTo>
                    <a:lnTo>
                      <a:pt x="303" y="20"/>
                    </a:lnTo>
                    <a:lnTo>
                      <a:pt x="318" y="21"/>
                    </a:lnTo>
                    <a:lnTo>
                      <a:pt x="332" y="22"/>
                    </a:lnTo>
                    <a:lnTo>
                      <a:pt x="346" y="23"/>
                    </a:lnTo>
                    <a:lnTo>
                      <a:pt x="360" y="26"/>
                    </a:lnTo>
                    <a:lnTo>
                      <a:pt x="373" y="29"/>
                    </a:lnTo>
                    <a:lnTo>
                      <a:pt x="387" y="33"/>
                    </a:lnTo>
                    <a:lnTo>
                      <a:pt x="399" y="37"/>
                    </a:lnTo>
                    <a:lnTo>
                      <a:pt x="412" y="42"/>
                    </a:lnTo>
                    <a:lnTo>
                      <a:pt x="425" y="48"/>
                    </a:lnTo>
                    <a:lnTo>
                      <a:pt x="437" y="55"/>
                    </a:lnTo>
                    <a:lnTo>
                      <a:pt x="448" y="61"/>
                    </a:lnTo>
                    <a:lnTo>
                      <a:pt x="460" y="69"/>
                    </a:lnTo>
                    <a:lnTo>
                      <a:pt x="472" y="77"/>
                    </a:lnTo>
                    <a:lnTo>
                      <a:pt x="482" y="85"/>
                    </a:lnTo>
                    <a:lnTo>
                      <a:pt x="493" y="93"/>
                    </a:lnTo>
                    <a:lnTo>
                      <a:pt x="502" y="102"/>
                    </a:lnTo>
                    <a:lnTo>
                      <a:pt x="511" y="113"/>
                    </a:lnTo>
                    <a:lnTo>
                      <a:pt x="521" y="122"/>
                    </a:lnTo>
                    <a:lnTo>
                      <a:pt x="529" y="134"/>
                    </a:lnTo>
                    <a:lnTo>
                      <a:pt x="537" y="144"/>
                    </a:lnTo>
                    <a:lnTo>
                      <a:pt x="544" y="156"/>
                    </a:lnTo>
                    <a:lnTo>
                      <a:pt x="551" y="168"/>
                    </a:lnTo>
                    <a:lnTo>
                      <a:pt x="557" y="179"/>
                    </a:lnTo>
                    <a:lnTo>
                      <a:pt x="563" y="192"/>
                    </a:lnTo>
                    <a:lnTo>
                      <a:pt x="567" y="205"/>
                    </a:lnTo>
                    <a:lnTo>
                      <a:pt x="572" y="218"/>
                    </a:lnTo>
                    <a:lnTo>
                      <a:pt x="575" y="232"/>
                    </a:lnTo>
                    <a:lnTo>
                      <a:pt x="579" y="246"/>
                    </a:lnTo>
                    <a:lnTo>
                      <a:pt x="581" y="259"/>
                    </a:lnTo>
                    <a:lnTo>
                      <a:pt x="584" y="274"/>
                    </a:lnTo>
                    <a:lnTo>
                      <a:pt x="585" y="288"/>
                    </a:lnTo>
                    <a:lnTo>
                      <a:pt x="585" y="302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5" name="Freeform 145">
                <a:extLst>
                  <a:ext uri="{FF2B5EF4-FFF2-40B4-BE49-F238E27FC236}">
                    <a16:creationId xmlns:a16="http://schemas.microsoft.com/office/drawing/2014/main" id="{0C899D4D-3ED9-4571-99F3-05D5BA6A66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" y="2286"/>
                <a:ext cx="84" cy="83"/>
              </a:xfrm>
              <a:custGeom>
                <a:avLst/>
                <a:gdLst>
                  <a:gd name="T0" fmla="*/ 12 w 585"/>
                  <a:gd name="T1" fmla="*/ 5 h 584"/>
                  <a:gd name="T2" fmla="*/ 11 w 585"/>
                  <a:gd name="T3" fmla="*/ 3 h 584"/>
                  <a:gd name="T4" fmla="*/ 11 w 585"/>
                  <a:gd name="T5" fmla="*/ 2 h 584"/>
                  <a:gd name="T6" fmla="*/ 10 w 585"/>
                  <a:gd name="T7" fmla="*/ 1 h 584"/>
                  <a:gd name="T8" fmla="*/ 8 w 585"/>
                  <a:gd name="T9" fmla="*/ 0 h 584"/>
                  <a:gd name="T10" fmla="*/ 7 w 585"/>
                  <a:gd name="T11" fmla="*/ 0 h 584"/>
                  <a:gd name="T12" fmla="*/ 5 w 585"/>
                  <a:gd name="T13" fmla="*/ 0 h 584"/>
                  <a:gd name="T14" fmla="*/ 4 w 585"/>
                  <a:gd name="T15" fmla="*/ 0 h 584"/>
                  <a:gd name="T16" fmla="*/ 3 w 585"/>
                  <a:gd name="T17" fmla="*/ 1 h 584"/>
                  <a:gd name="T18" fmla="*/ 2 w 585"/>
                  <a:gd name="T19" fmla="*/ 2 h 584"/>
                  <a:gd name="T20" fmla="*/ 1 w 585"/>
                  <a:gd name="T21" fmla="*/ 3 h 584"/>
                  <a:gd name="T22" fmla="*/ 0 w 585"/>
                  <a:gd name="T23" fmla="*/ 4 h 584"/>
                  <a:gd name="T24" fmla="*/ 0 w 585"/>
                  <a:gd name="T25" fmla="*/ 6 h 584"/>
                  <a:gd name="T26" fmla="*/ 0 w 585"/>
                  <a:gd name="T27" fmla="*/ 7 h 584"/>
                  <a:gd name="T28" fmla="*/ 1 w 585"/>
                  <a:gd name="T29" fmla="*/ 9 h 584"/>
                  <a:gd name="T30" fmla="*/ 2 w 585"/>
                  <a:gd name="T31" fmla="*/ 10 h 584"/>
                  <a:gd name="T32" fmla="*/ 3 w 585"/>
                  <a:gd name="T33" fmla="*/ 11 h 584"/>
                  <a:gd name="T34" fmla="*/ 4 w 585"/>
                  <a:gd name="T35" fmla="*/ 12 h 584"/>
                  <a:gd name="T36" fmla="*/ 5 w 585"/>
                  <a:gd name="T37" fmla="*/ 12 h 584"/>
                  <a:gd name="T38" fmla="*/ 7 w 585"/>
                  <a:gd name="T39" fmla="*/ 12 h 584"/>
                  <a:gd name="T40" fmla="*/ 8 w 585"/>
                  <a:gd name="T41" fmla="*/ 11 h 584"/>
                  <a:gd name="T42" fmla="*/ 10 w 585"/>
                  <a:gd name="T43" fmla="*/ 11 h 584"/>
                  <a:gd name="T44" fmla="*/ 11 w 585"/>
                  <a:gd name="T45" fmla="*/ 10 h 584"/>
                  <a:gd name="T46" fmla="*/ 11 w 585"/>
                  <a:gd name="T47" fmla="*/ 9 h 584"/>
                  <a:gd name="T48" fmla="*/ 12 w 585"/>
                  <a:gd name="T49" fmla="*/ 7 h 584"/>
                  <a:gd name="T50" fmla="*/ 12 w 585"/>
                  <a:gd name="T51" fmla="*/ 6 h 584"/>
                  <a:gd name="T52" fmla="*/ 11 w 585"/>
                  <a:gd name="T53" fmla="*/ 7 h 584"/>
                  <a:gd name="T54" fmla="*/ 11 w 585"/>
                  <a:gd name="T55" fmla="*/ 9 h 584"/>
                  <a:gd name="T56" fmla="*/ 10 w 585"/>
                  <a:gd name="T57" fmla="*/ 10 h 584"/>
                  <a:gd name="T58" fmla="*/ 9 w 585"/>
                  <a:gd name="T59" fmla="*/ 10 h 584"/>
                  <a:gd name="T60" fmla="*/ 8 w 585"/>
                  <a:gd name="T61" fmla="*/ 11 h 584"/>
                  <a:gd name="T62" fmla="*/ 7 w 585"/>
                  <a:gd name="T63" fmla="*/ 11 h 584"/>
                  <a:gd name="T64" fmla="*/ 5 w 585"/>
                  <a:gd name="T65" fmla="*/ 11 h 584"/>
                  <a:gd name="T66" fmla="*/ 4 w 585"/>
                  <a:gd name="T67" fmla="*/ 11 h 584"/>
                  <a:gd name="T68" fmla="*/ 3 w 585"/>
                  <a:gd name="T69" fmla="*/ 10 h 584"/>
                  <a:gd name="T70" fmla="*/ 2 w 585"/>
                  <a:gd name="T71" fmla="*/ 9 h 584"/>
                  <a:gd name="T72" fmla="*/ 1 w 585"/>
                  <a:gd name="T73" fmla="*/ 8 h 584"/>
                  <a:gd name="T74" fmla="*/ 1 w 585"/>
                  <a:gd name="T75" fmla="*/ 7 h 584"/>
                  <a:gd name="T76" fmla="*/ 0 w 585"/>
                  <a:gd name="T77" fmla="*/ 6 h 584"/>
                  <a:gd name="T78" fmla="*/ 1 w 585"/>
                  <a:gd name="T79" fmla="*/ 4 h 584"/>
                  <a:gd name="T80" fmla="*/ 1 w 585"/>
                  <a:gd name="T81" fmla="*/ 3 h 584"/>
                  <a:gd name="T82" fmla="*/ 2 w 585"/>
                  <a:gd name="T83" fmla="*/ 2 h 584"/>
                  <a:gd name="T84" fmla="*/ 3 w 585"/>
                  <a:gd name="T85" fmla="*/ 1 h 584"/>
                  <a:gd name="T86" fmla="*/ 4 w 585"/>
                  <a:gd name="T87" fmla="*/ 1 h 584"/>
                  <a:gd name="T88" fmla="*/ 6 w 585"/>
                  <a:gd name="T89" fmla="*/ 0 h 584"/>
                  <a:gd name="T90" fmla="*/ 7 w 585"/>
                  <a:gd name="T91" fmla="*/ 1 h 584"/>
                  <a:gd name="T92" fmla="*/ 8 w 585"/>
                  <a:gd name="T93" fmla="*/ 1 h 584"/>
                  <a:gd name="T94" fmla="*/ 10 w 585"/>
                  <a:gd name="T95" fmla="*/ 2 h 584"/>
                  <a:gd name="T96" fmla="*/ 10 w 585"/>
                  <a:gd name="T97" fmla="*/ 3 h 584"/>
                  <a:gd name="T98" fmla="*/ 11 w 585"/>
                  <a:gd name="T99" fmla="*/ 4 h 584"/>
                  <a:gd name="T100" fmla="*/ 12 w 585"/>
                  <a:gd name="T101" fmla="*/ 5 h 58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85" h="584">
                    <a:moveTo>
                      <a:pt x="585" y="292"/>
                    </a:moveTo>
                    <a:lnTo>
                      <a:pt x="584" y="277"/>
                    </a:lnTo>
                    <a:lnTo>
                      <a:pt x="584" y="263"/>
                    </a:lnTo>
                    <a:lnTo>
                      <a:pt x="582" y="247"/>
                    </a:lnTo>
                    <a:lnTo>
                      <a:pt x="579" y="233"/>
                    </a:lnTo>
                    <a:lnTo>
                      <a:pt x="576" y="219"/>
                    </a:lnTo>
                    <a:lnTo>
                      <a:pt x="572" y="205"/>
                    </a:lnTo>
                    <a:lnTo>
                      <a:pt x="568" y="191"/>
                    </a:lnTo>
                    <a:lnTo>
                      <a:pt x="562" y="179"/>
                    </a:lnTo>
                    <a:lnTo>
                      <a:pt x="556" y="166"/>
                    </a:lnTo>
                    <a:lnTo>
                      <a:pt x="550" y="153"/>
                    </a:lnTo>
                    <a:lnTo>
                      <a:pt x="542" y="140"/>
                    </a:lnTo>
                    <a:lnTo>
                      <a:pt x="535" y="129"/>
                    </a:lnTo>
                    <a:lnTo>
                      <a:pt x="527" y="117"/>
                    </a:lnTo>
                    <a:lnTo>
                      <a:pt x="519" y="106"/>
                    </a:lnTo>
                    <a:lnTo>
                      <a:pt x="509" y="96"/>
                    </a:lnTo>
                    <a:lnTo>
                      <a:pt x="499" y="85"/>
                    </a:lnTo>
                    <a:lnTo>
                      <a:pt x="490" y="76"/>
                    </a:lnTo>
                    <a:lnTo>
                      <a:pt x="479" y="67"/>
                    </a:lnTo>
                    <a:lnTo>
                      <a:pt x="468" y="58"/>
                    </a:lnTo>
                    <a:lnTo>
                      <a:pt x="456" y="49"/>
                    </a:lnTo>
                    <a:lnTo>
                      <a:pt x="444" y="42"/>
                    </a:lnTo>
                    <a:lnTo>
                      <a:pt x="433" y="35"/>
                    </a:lnTo>
                    <a:lnTo>
                      <a:pt x="420" y="28"/>
                    </a:lnTo>
                    <a:lnTo>
                      <a:pt x="407" y="23"/>
                    </a:lnTo>
                    <a:lnTo>
                      <a:pt x="393" y="18"/>
                    </a:lnTo>
                    <a:lnTo>
                      <a:pt x="380" y="13"/>
                    </a:lnTo>
                    <a:lnTo>
                      <a:pt x="366" y="9"/>
                    </a:lnTo>
                    <a:lnTo>
                      <a:pt x="352" y="6"/>
                    </a:lnTo>
                    <a:lnTo>
                      <a:pt x="337" y="3"/>
                    </a:lnTo>
                    <a:lnTo>
                      <a:pt x="323" y="2"/>
                    </a:lnTo>
                    <a:lnTo>
                      <a:pt x="308" y="0"/>
                    </a:lnTo>
                    <a:lnTo>
                      <a:pt x="293" y="0"/>
                    </a:lnTo>
                    <a:lnTo>
                      <a:pt x="278" y="0"/>
                    </a:lnTo>
                    <a:lnTo>
                      <a:pt x="263" y="2"/>
                    </a:lnTo>
                    <a:lnTo>
                      <a:pt x="249" y="3"/>
                    </a:lnTo>
                    <a:lnTo>
                      <a:pt x="235" y="6"/>
                    </a:lnTo>
                    <a:lnTo>
                      <a:pt x="219" y="9"/>
                    </a:lnTo>
                    <a:lnTo>
                      <a:pt x="207" y="13"/>
                    </a:lnTo>
                    <a:lnTo>
                      <a:pt x="193" y="18"/>
                    </a:lnTo>
                    <a:lnTo>
                      <a:pt x="179" y="23"/>
                    </a:lnTo>
                    <a:lnTo>
                      <a:pt x="166" y="28"/>
                    </a:lnTo>
                    <a:lnTo>
                      <a:pt x="154" y="35"/>
                    </a:lnTo>
                    <a:lnTo>
                      <a:pt x="141" y="42"/>
                    </a:lnTo>
                    <a:lnTo>
                      <a:pt x="130" y="49"/>
                    </a:lnTo>
                    <a:lnTo>
                      <a:pt x="118" y="58"/>
                    </a:lnTo>
                    <a:lnTo>
                      <a:pt x="108" y="67"/>
                    </a:lnTo>
                    <a:lnTo>
                      <a:pt x="96" y="76"/>
                    </a:lnTo>
                    <a:lnTo>
                      <a:pt x="87" y="85"/>
                    </a:lnTo>
                    <a:lnTo>
                      <a:pt x="76" y="96"/>
                    </a:lnTo>
                    <a:lnTo>
                      <a:pt x="68" y="106"/>
                    </a:lnTo>
                    <a:lnTo>
                      <a:pt x="59" y="117"/>
                    </a:lnTo>
                    <a:lnTo>
                      <a:pt x="50" y="129"/>
                    </a:lnTo>
                    <a:lnTo>
                      <a:pt x="44" y="140"/>
                    </a:lnTo>
                    <a:lnTo>
                      <a:pt x="37" y="153"/>
                    </a:lnTo>
                    <a:lnTo>
                      <a:pt x="30" y="166"/>
                    </a:lnTo>
                    <a:lnTo>
                      <a:pt x="24" y="179"/>
                    </a:lnTo>
                    <a:lnTo>
                      <a:pt x="19" y="191"/>
                    </a:lnTo>
                    <a:lnTo>
                      <a:pt x="14" y="205"/>
                    </a:lnTo>
                    <a:lnTo>
                      <a:pt x="10" y="219"/>
                    </a:lnTo>
                    <a:lnTo>
                      <a:pt x="6" y="233"/>
                    </a:lnTo>
                    <a:lnTo>
                      <a:pt x="4" y="247"/>
                    </a:lnTo>
                    <a:lnTo>
                      <a:pt x="3" y="263"/>
                    </a:lnTo>
                    <a:lnTo>
                      <a:pt x="2" y="277"/>
                    </a:lnTo>
                    <a:lnTo>
                      <a:pt x="0" y="292"/>
                    </a:lnTo>
                    <a:lnTo>
                      <a:pt x="2" y="307"/>
                    </a:lnTo>
                    <a:lnTo>
                      <a:pt x="3" y="322"/>
                    </a:lnTo>
                    <a:lnTo>
                      <a:pt x="4" y="336"/>
                    </a:lnTo>
                    <a:lnTo>
                      <a:pt x="6" y="351"/>
                    </a:lnTo>
                    <a:lnTo>
                      <a:pt x="10" y="365"/>
                    </a:lnTo>
                    <a:lnTo>
                      <a:pt x="14" y="379"/>
                    </a:lnTo>
                    <a:lnTo>
                      <a:pt x="19" y="392"/>
                    </a:lnTo>
                    <a:lnTo>
                      <a:pt x="24" y="406"/>
                    </a:lnTo>
                    <a:lnTo>
                      <a:pt x="30" y="419"/>
                    </a:lnTo>
                    <a:lnTo>
                      <a:pt x="37" y="431"/>
                    </a:lnTo>
                    <a:lnTo>
                      <a:pt x="44" y="443"/>
                    </a:lnTo>
                    <a:lnTo>
                      <a:pt x="50" y="455"/>
                    </a:lnTo>
                    <a:lnTo>
                      <a:pt x="59" y="466"/>
                    </a:lnTo>
                    <a:lnTo>
                      <a:pt x="68" y="478"/>
                    </a:lnTo>
                    <a:lnTo>
                      <a:pt x="76" y="489"/>
                    </a:lnTo>
                    <a:lnTo>
                      <a:pt x="87" y="499"/>
                    </a:lnTo>
                    <a:lnTo>
                      <a:pt x="96" y="508"/>
                    </a:lnTo>
                    <a:lnTo>
                      <a:pt x="108" y="518"/>
                    </a:lnTo>
                    <a:lnTo>
                      <a:pt x="118" y="526"/>
                    </a:lnTo>
                    <a:lnTo>
                      <a:pt x="130" y="534"/>
                    </a:lnTo>
                    <a:lnTo>
                      <a:pt x="141" y="542"/>
                    </a:lnTo>
                    <a:lnTo>
                      <a:pt x="154" y="549"/>
                    </a:lnTo>
                    <a:lnTo>
                      <a:pt x="166" y="555"/>
                    </a:lnTo>
                    <a:lnTo>
                      <a:pt x="179" y="561"/>
                    </a:lnTo>
                    <a:lnTo>
                      <a:pt x="193" y="567"/>
                    </a:lnTo>
                    <a:lnTo>
                      <a:pt x="207" y="571"/>
                    </a:lnTo>
                    <a:lnTo>
                      <a:pt x="219" y="575"/>
                    </a:lnTo>
                    <a:lnTo>
                      <a:pt x="235" y="578"/>
                    </a:lnTo>
                    <a:lnTo>
                      <a:pt x="249" y="581"/>
                    </a:lnTo>
                    <a:lnTo>
                      <a:pt x="263" y="583"/>
                    </a:lnTo>
                    <a:lnTo>
                      <a:pt x="278" y="584"/>
                    </a:lnTo>
                    <a:lnTo>
                      <a:pt x="293" y="584"/>
                    </a:lnTo>
                    <a:lnTo>
                      <a:pt x="308" y="584"/>
                    </a:lnTo>
                    <a:lnTo>
                      <a:pt x="323" y="583"/>
                    </a:lnTo>
                    <a:lnTo>
                      <a:pt x="337" y="581"/>
                    </a:lnTo>
                    <a:lnTo>
                      <a:pt x="352" y="578"/>
                    </a:lnTo>
                    <a:lnTo>
                      <a:pt x="366" y="575"/>
                    </a:lnTo>
                    <a:lnTo>
                      <a:pt x="380" y="571"/>
                    </a:lnTo>
                    <a:lnTo>
                      <a:pt x="393" y="567"/>
                    </a:lnTo>
                    <a:lnTo>
                      <a:pt x="407" y="561"/>
                    </a:lnTo>
                    <a:lnTo>
                      <a:pt x="420" y="555"/>
                    </a:lnTo>
                    <a:lnTo>
                      <a:pt x="433" y="549"/>
                    </a:lnTo>
                    <a:lnTo>
                      <a:pt x="444" y="542"/>
                    </a:lnTo>
                    <a:lnTo>
                      <a:pt x="456" y="534"/>
                    </a:lnTo>
                    <a:lnTo>
                      <a:pt x="468" y="526"/>
                    </a:lnTo>
                    <a:lnTo>
                      <a:pt x="479" y="518"/>
                    </a:lnTo>
                    <a:lnTo>
                      <a:pt x="490" y="508"/>
                    </a:lnTo>
                    <a:lnTo>
                      <a:pt x="499" y="499"/>
                    </a:lnTo>
                    <a:lnTo>
                      <a:pt x="509" y="489"/>
                    </a:lnTo>
                    <a:lnTo>
                      <a:pt x="519" y="478"/>
                    </a:lnTo>
                    <a:lnTo>
                      <a:pt x="527" y="466"/>
                    </a:lnTo>
                    <a:lnTo>
                      <a:pt x="535" y="455"/>
                    </a:lnTo>
                    <a:lnTo>
                      <a:pt x="542" y="443"/>
                    </a:lnTo>
                    <a:lnTo>
                      <a:pt x="550" y="431"/>
                    </a:lnTo>
                    <a:lnTo>
                      <a:pt x="556" y="419"/>
                    </a:lnTo>
                    <a:lnTo>
                      <a:pt x="562" y="406"/>
                    </a:lnTo>
                    <a:lnTo>
                      <a:pt x="568" y="392"/>
                    </a:lnTo>
                    <a:lnTo>
                      <a:pt x="572" y="379"/>
                    </a:lnTo>
                    <a:lnTo>
                      <a:pt x="576" y="365"/>
                    </a:lnTo>
                    <a:lnTo>
                      <a:pt x="579" y="351"/>
                    </a:lnTo>
                    <a:lnTo>
                      <a:pt x="582" y="336"/>
                    </a:lnTo>
                    <a:lnTo>
                      <a:pt x="584" y="322"/>
                    </a:lnTo>
                    <a:lnTo>
                      <a:pt x="584" y="307"/>
                    </a:lnTo>
                    <a:lnTo>
                      <a:pt x="585" y="292"/>
                    </a:lnTo>
                    <a:close/>
                    <a:moveTo>
                      <a:pt x="564" y="292"/>
                    </a:moveTo>
                    <a:lnTo>
                      <a:pt x="564" y="306"/>
                    </a:lnTo>
                    <a:lnTo>
                      <a:pt x="563" y="320"/>
                    </a:lnTo>
                    <a:lnTo>
                      <a:pt x="561" y="334"/>
                    </a:lnTo>
                    <a:lnTo>
                      <a:pt x="558" y="346"/>
                    </a:lnTo>
                    <a:lnTo>
                      <a:pt x="556" y="359"/>
                    </a:lnTo>
                    <a:lnTo>
                      <a:pt x="551" y="372"/>
                    </a:lnTo>
                    <a:lnTo>
                      <a:pt x="548" y="385"/>
                    </a:lnTo>
                    <a:lnTo>
                      <a:pt x="543" y="398"/>
                    </a:lnTo>
                    <a:lnTo>
                      <a:pt x="537" y="409"/>
                    </a:lnTo>
                    <a:lnTo>
                      <a:pt x="532" y="421"/>
                    </a:lnTo>
                    <a:lnTo>
                      <a:pt x="525" y="433"/>
                    </a:lnTo>
                    <a:lnTo>
                      <a:pt x="518" y="443"/>
                    </a:lnTo>
                    <a:lnTo>
                      <a:pt x="511" y="455"/>
                    </a:lnTo>
                    <a:lnTo>
                      <a:pt x="502" y="464"/>
                    </a:lnTo>
                    <a:lnTo>
                      <a:pt x="493" y="475"/>
                    </a:lnTo>
                    <a:lnTo>
                      <a:pt x="485" y="484"/>
                    </a:lnTo>
                    <a:lnTo>
                      <a:pt x="476" y="493"/>
                    </a:lnTo>
                    <a:lnTo>
                      <a:pt x="465" y="501"/>
                    </a:lnTo>
                    <a:lnTo>
                      <a:pt x="455" y="510"/>
                    </a:lnTo>
                    <a:lnTo>
                      <a:pt x="444" y="517"/>
                    </a:lnTo>
                    <a:lnTo>
                      <a:pt x="434" y="524"/>
                    </a:lnTo>
                    <a:lnTo>
                      <a:pt x="422" y="531"/>
                    </a:lnTo>
                    <a:lnTo>
                      <a:pt x="410" y="536"/>
                    </a:lnTo>
                    <a:lnTo>
                      <a:pt x="399" y="542"/>
                    </a:lnTo>
                    <a:lnTo>
                      <a:pt x="386" y="547"/>
                    </a:lnTo>
                    <a:lnTo>
                      <a:pt x="373" y="552"/>
                    </a:lnTo>
                    <a:lnTo>
                      <a:pt x="360" y="555"/>
                    </a:lnTo>
                    <a:lnTo>
                      <a:pt x="348" y="557"/>
                    </a:lnTo>
                    <a:lnTo>
                      <a:pt x="335" y="560"/>
                    </a:lnTo>
                    <a:lnTo>
                      <a:pt x="321" y="562"/>
                    </a:lnTo>
                    <a:lnTo>
                      <a:pt x="307" y="563"/>
                    </a:lnTo>
                    <a:lnTo>
                      <a:pt x="293" y="563"/>
                    </a:lnTo>
                    <a:lnTo>
                      <a:pt x="279" y="563"/>
                    </a:lnTo>
                    <a:lnTo>
                      <a:pt x="265" y="562"/>
                    </a:lnTo>
                    <a:lnTo>
                      <a:pt x="252" y="560"/>
                    </a:lnTo>
                    <a:lnTo>
                      <a:pt x="238" y="557"/>
                    </a:lnTo>
                    <a:lnTo>
                      <a:pt x="225" y="555"/>
                    </a:lnTo>
                    <a:lnTo>
                      <a:pt x="212" y="552"/>
                    </a:lnTo>
                    <a:lnTo>
                      <a:pt x="200" y="547"/>
                    </a:lnTo>
                    <a:lnTo>
                      <a:pt x="187" y="542"/>
                    </a:lnTo>
                    <a:lnTo>
                      <a:pt x="175" y="536"/>
                    </a:lnTo>
                    <a:lnTo>
                      <a:pt x="163" y="531"/>
                    </a:lnTo>
                    <a:lnTo>
                      <a:pt x="152" y="524"/>
                    </a:lnTo>
                    <a:lnTo>
                      <a:pt x="141" y="517"/>
                    </a:lnTo>
                    <a:lnTo>
                      <a:pt x="131" y="510"/>
                    </a:lnTo>
                    <a:lnTo>
                      <a:pt x="120" y="501"/>
                    </a:lnTo>
                    <a:lnTo>
                      <a:pt x="111" y="493"/>
                    </a:lnTo>
                    <a:lnTo>
                      <a:pt x="101" y="484"/>
                    </a:lnTo>
                    <a:lnTo>
                      <a:pt x="92" y="475"/>
                    </a:lnTo>
                    <a:lnTo>
                      <a:pt x="83" y="464"/>
                    </a:lnTo>
                    <a:lnTo>
                      <a:pt x="75" y="455"/>
                    </a:lnTo>
                    <a:lnTo>
                      <a:pt x="68" y="443"/>
                    </a:lnTo>
                    <a:lnTo>
                      <a:pt x="61" y="433"/>
                    </a:lnTo>
                    <a:lnTo>
                      <a:pt x="54" y="421"/>
                    </a:lnTo>
                    <a:lnTo>
                      <a:pt x="48" y="409"/>
                    </a:lnTo>
                    <a:lnTo>
                      <a:pt x="44" y="398"/>
                    </a:lnTo>
                    <a:lnTo>
                      <a:pt x="38" y="385"/>
                    </a:lnTo>
                    <a:lnTo>
                      <a:pt x="34" y="372"/>
                    </a:lnTo>
                    <a:lnTo>
                      <a:pt x="31" y="359"/>
                    </a:lnTo>
                    <a:lnTo>
                      <a:pt x="27" y="346"/>
                    </a:lnTo>
                    <a:lnTo>
                      <a:pt x="25" y="334"/>
                    </a:lnTo>
                    <a:lnTo>
                      <a:pt x="23" y="320"/>
                    </a:lnTo>
                    <a:lnTo>
                      <a:pt x="23" y="306"/>
                    </a:lnTo>
                    <a:lnTo>
                      <a:pt x="21" y="292"/>
                    </a:lnTo>
                    <a:lnTo>
                      <a:pt x="23" y="278"/>
                    </a:lnTo>
                    <a:lnTo>
                      <a:pt x="23" y="264"/>
                    </a:lnTo>
                    <a:lnTo>
                      <a:pt x="25" y="251"/>
                    </a:lnTo>
                    <a:lnTo>
                      <a:pt x="27" y="237"/>
                    </a:lnTo>
                    <a:lnTo>
                      <a:pt x="31" y="224"/>
                    </a:lnTo>
                    <a:lnTo>
                      <a:pt x="34" y="211"/>
                    </a:lnTo>
                    <a:lnTo>
                      <a:pt x="38" y="198"/>
                    </a:lnTo>
                    <a:lnTo>
                      <a:pt x="44" y="187"/>
                    </a:lnTo>
                    <a:lnTo>
                      <a:pt x="48" y="174"/>
                    </a:lnTo>
                    <a:lnTo>
                      <a:pt x="54" y="162"/>
                    </a:lnTo>
                    <a:lnTo>
                      <a:pt x="61" y="152"/>
                    </a:lnTo>
                    <a:lnTo>
                      <a:pt x="68" y="140"/>
                    </a:lnTo>
                    <a:lnTo>
                      <a:pt x="75" y="130"/>
                    </a:lnTo>
                    <a:lnTo>
                      <a:pt x="83" y="119"/>
                    </a:lnTo>
                    <a:lnTo>
                      <a:pt x="92" y="110"/>
                    </a:lnTo>
                    <a:lnTo>
                      <a:pt x="101" y="101"/>
                    </a:lnTo>
                    <a:lnTo>
                      <a:pt x="111" y="91"/>
                    </a:lnTo>
                    <a:lnTo>
                      <a:pt x="120" y="83"/>
                    </a:lnTo>
                    <a:lnTo>
                      <a:pt x="131" y="75"/>
                    </a:lnTo>
                    <a:lnTo>
                      <a:pt x="141" y="67"/>
                    </a:lnTo>
                    <a:lnTo>
                      <a:pt x="152" y="60"/>
                    </a:lnTo>
                    <a:lnTo>
                      <a:pt x="163" y="54"/>
                    </a:lnTo>
                    <a:lnTo>
                      <a:pt x="175" y="47"/>
                    </a:lnTo>
                    <a:lnTo>
                      <a:pt x="187" y="42"/>
                    </a:lnTo>
                    <a:lnTo>
                      <a:pt x="200" y="38"/>
                    </a:lnTo>
                    <a:lnTo>
                      <a:pt x="212" y="33"/>
                    </a:lnTo>
                    <a:lnTo>
                      <a:pt x="225" y="30"/>
                    </a:lnTo>
                    <a:lnTo>
                      <a:pt x="238" y="26"/>
                    </a:lnTo>
                    <a:lnTo>
                      <a:pt x="252" y="24"/>
                    </a:lnTo>
                    <a:lnTo>
                      <a:pt x="265" y="23"/>
                    </a:lnTo>
                    <a:lnTo>
                      <a:pt x="279" y="21"/>
                    </a:lnTo>
                    <a:lnTo>
                      <a:pt x="293" y="20"/>
                    </a:lnTo>
                    <a:lnTo>
                      <a:pt x="307" y="21"/>
                    </a:lnTo>
                    <a:lnTo>
                      <a:pt x="321" y="23"/>
                    </a:lnTo>
                    <a:lnTo>
                      <a:pt x="335" y="24"/>
                    </a:lnTo>
                    <a:lnTo>
                      <a:pt x="348" y="26"/>
                    </a:lnTo>
                    <a:lnTo>
                      <a:pt x="360" y="30"/>
                    </a:lnTo>
                    <a:lnTo>
                      <a:pt x="373" y="33"/>
                    </a:lnTo>
                    <a:lnTo>
                      <a:pt x="386" y="38"/>
                    </a:lnTo>
                    <a:lnTo>
                      <a:pt x="399" y="42"/>
                    </a:lnTo>
                    <a:lnTo>
                      <a:pt x="410" y="47"/>
                    </a:lnTo>
                    <a:lnTo>
                      <a:pt x="422" y="54"/>
                    </a:lnTo>
                    <a:lnTo>
                      <a:pt x="434" y="60"/>
                    </a:lnTo>
                    <a:lnTo>
                      <a:pt x="444" y="67"/>
                    </a:lnTo>
                    <a:lnTo>
                      <a:pt x="455" y="75"/>
                    </a:lnTo>
                    <a:lnTo>
                      <a:pt x="465" y="83"/>
                    </a:lnTo>
                    <a:lnTo>
                      <a:pt x="476" y="91"/>
                    </a:lnTo>
                    <a:lnTo>
                      <a:pt x="485" y="101"/>
                    </a:lnTo>
                    <a:lnTo>
                      <a:pt x="493" y="110"/>
                    </a:lnTo>
                    <a:lnTo>
                      <a:pt x="502" y="119"/>
                    </a:lnTo>
                    <a:lnTo>
                      <a:pt x="511" y="130"/>
                    </a:lnTo>
                    <a:lnTo>
                      <a:pt x="518" y="140"/>
                    </a:lnTo>
                    <a:lnTo>
                      <a:pt x="525" y="152"/>
                    </a:lnTo>
                    <a:lnTo>
                      <a:pt x="532" y="162"/>
                    </a:lnTo>
                    <a:lnTo>
                      <a:pt x="537" y="174"/>
                    </a:lnTo>
                    <a:lnTo>
                      <a:pt x="543" y="187"/>
                    </a:lnTo>
                    <a:lnTo>
                      <a:pt x="548" y="198"/>
                    </a:lnTo>
                    <a:lnTo>
                      <a:pt x="551" y="211"/>
                    </a:lnTo>
                    <a:lnTo>
                      <a:pt x="556" y="224"/>
                    </a:lnTo>
                    <a:lnTo>
                      <a:pt x="558" y="237"/>
                    </a:lnTo>
                    <a:lnTo>
                      <a:pt x="561" y="251"/>
                    </a:lnTo>
                    <a:lnTo>
                      <a:pt x="563" y="264"/>
                    </a:lnTo>
                    <a:lnTo>
                      <a:pt x="564" y="278"/>
                    </a:lnTo>
                    <a:lnTo>
                      <a:pt x="564" y="292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6" name="Freeform 146">
                <a:extLst>
                  <a:ext uri="{FF2B5EF4-FFF2-40B4-BE49-F238E27FC236}">
                    <a16:creationId xmlns:a16="http://schemas.microsoft.com/office/drawing/2014/main" id="{CCAA0214-0454-4938-AACB-B78F70091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" y="2287"/>
                <a:ext cx="81" cy="81"/>
              </a:xfrm>
              <a:custGeom>
                <a:avLst/>
                <a:gdLst>
                  <a:gd name="T0" fmla="*/ 11 w 564"/>
                  <a:gd name="T1" fmla="*/ 5 h 564"/>
                  <a:gd name="T2" fmla="*/ 11 w 564"/>
                  <a:gd name="T3" fmla="*/ 3 h 564"/>
                  <a:gd name="T4" fmla="*/ 10 w 564"/>
                  <a:gd name="T5" fmla="*/ 2 h 564"/>
                  <a:gd name="T6" fmla="*/ 9 w 564"/>
                  <a:gd name="T7" fmla="*/ 1 h 564"/>
                  <a:gd name="T8" fmla="*/ 8 w 564"/>
                  <a:gd name="T9" fmla="*/ 0 h 564"/>
                  <a:gd name="T10" fmla="*/ 7 w 564"/>
                  <a:gd name="T11" fmla="*/ 0 h 564"/>
                  <a:gd name="T12" fmla="*/ 5 w 564"/>
                  <a:gd name="T13" fmla="*/ 0 h 564"/>
                  <a:gd name="T14" fmla="*/ 4 w 564"/>
                  <a:gd name="T15" fmla="*/ 0 h 564"/>
                  <a:gd name="T16" fmla="*/ 3 w 564"/>
                  <a:gd name="T17" fmla="*/ 1 h 564"/>
                  <a:gd name="T18" fmla="*/ 1 w 564"/>
                  <a:gd name="T19" fmla="*/ 2 h 564"/>
                  <a:gd name="T20" fmla="*/ 1 w 564"/>
                  <a:gd name="T21" fmla="*/ 3 h 564"/>
                  <a:gd name="T22" fmla="*/ 0 w 564"/>
                  <a:gd name="T23" fmla="*/ 4 h 564"/>
                  <a:gd name="T24" fmla="*/ 0 w 564"/>
                  <a:gd name="T25" fmla="*/ 6 h 564"/>
                  <a:gd name="T26" fmla="*/ 0 w 564"/>
                  <a:gd name="T27" fmla="*/ 7 h 564"/>
                  <a:gd name="T28" fmla="*/ 1 w 564"/>
                  <a:gd name="T29" fmla="*/ 9 h 564"/>
                  <a:gd name="T30" fmla="*/ 1 w 564"/>
                  <a:gd name="T31" fmla="*/ 10 h 564"/>
                  <a:gd name="T32" fmla="*/ 3 w 564"/>
                  <a:gd name="T33" fmla="*/ 11 h 564"/>
                  <a:gd name="T34" fmla="*/ 4 w 564"/>
                  <a:gd name="T35" fmla="*/ 11 h 564"/>
                  <a:gd name="T36" fmla="*/ 5 w 564"/>
                  <a:gd name="T37" fmla="*/ 12 h 564"/>
                  <a:gd name="T38" fmla="*/ 7 w 564"/>
                  <a:gd name="T39" fmla="*/ 11 h 564"/>
                  <a:gd name="T40" fmla="*/ 8 w 564"/>
                  <a:gd name="T41" fmla="*/ 11 h 564"/>
                  <a:gd name="T42" fmla="*/ 9 w 564"/>
                  <a:gd name="T43" fmla="*/ 10 h 564"/>
                  <a:gd name="T44" fmla="*/ 10 w 564"/>
                  <a:gd name="T45" fmla="*/ 9 h 564"/>
                  <a:gd name="T46" fmla="*/ 11 w 564"/>
                  <a:gd name="T47" fmla="*/ 8 h 564"/>
                  <a:gd name="T48" fmla="*/ 11 w 564"/>
                  <a:gd name="T49" fmla="*/ 7 h 564"/>
                  <a:gd name="T50" fmla="*/ 11 w 564"/>
                  <a:gd name="T51" fmla="*/ 6 h 564"/>
                  <a:gd name="T52" fmla="*/ 11 w 564"/>
                  <a:gd name="T53" fmla="*/ 7 h 564"/>
                  <a:gd name="T54" fmla="*/ 10 w 564"/>
                  <a:gd name="T55" fmla="*/ 8 h 564"/>
                  <a:gd name="T56" fmla="*/ 10 w 564"/>
                  <a:gd name="T57" fmla="*/ 9 h 564"/>
                  <a:gd name="T58" fmla="*/ 9 w 564"/>
                  <a:gd name="T59" fmla="*/ 10 h 564"/>
                  <a:gd name="T60" fmla="*/ 8 w 564"/>
                  <a:gd name="T61" fmla="*/ 11 h 564"/>
                  <a:gd name="T62" fmla="*/ 6 w 564"/>
                  <a:gd name="T63" fmla="*/ 11 h 564"/>
                  <a:gd name="T64" fmla="*/ 5 w 564"/>
                  <a:gd name="T65" fmla="*/ 11 h 564"/>
                  <a:gd name="T66" fmla="*/ 4 w 564"/>
                  <a:gd name="T67" fmla="*/ 11 h 564"/>
                  <a:gd name="T68" fmla="*/ 3 w 564"/>
                  <a:gd name="T69" fmla="*/ 10 h 564"/>
                  <a:gd name="T70" fmla="*/ 2 w 564"/>
                  <a:gd name="T71" fmla="*/ 9 h 564"/>
                  <a:gd name="T72" fmla="*/ 1 w 564"/>
                  <a:gd name="T73" fmla="*/ 8 h 564"/>
                  <a:gd name="T74" fmla="*/ 1 w 564"/>
                  <a:gd name="T75" fmla="*/ 7 h 564"/>
                  <a:gd name="T76" fmla="*/ 0 w 564"/>
                  <a:gd name="T77" fmla="*/ 6 h 564"/>
                  <a:gd name="T78" fmla="*/ 1 w 564"/>
                  <a:gd name="T79" fmla="*/ 4 h 564"/>
                  <a:gd name="T80" fmla="*/ 1 w 564"/>
                  <a:gd name="T81" fmla="*/ 3 h 564"/>
                  <a:gd name="T82" fmla="*/ 2 w 564"/>
                  <a:gd name="T83" fmla="*/ 2 h 564"/>
                  <a:gd name="T84" fmla="*/ 3 w 564"/>
                  <a:gd name="T85" fmla="*/ 1 h 564"/>
                  <a:gd name="T86" fmla="*/ 4 w 564"/>
                  <a:gd name="T87" fmla="*/ 1 h 564"/>
                  <a:gd name="T88" fmla="*/ 6 w 564"/>
                  <a:gd name="T89" fmla="*/ 0 h 564"/>
                  <a:gd name="T90" fmla="*/ 7 w 564"/>
                  <a:gd name="T91" fmla="*/ 1 h 564"/>
                  <a:gd name="T92" fmla="*/ 8 w 564"/>
                  <a:gd name="T93" fmla="*/ 1 h 564"/>
                  <a:gd name="T94" fmla="*/ 9 w 564"/>
                  <a:gd name="T95" fmla="*/ 2 h 564"/>
                  <a:gd name="T96" fmla="*/ 10 w 564"/>
                  <a:gd name="T97" fmla="*/ 3 h 564"/>
                  <a:gd name="T98" fmla="*/ 11 w 564"/>
                  <a:gd name="T99" fmla="*/ 4 h 564"/>
                  <a:gd name="T100" fmla="*/ 11 w 564"/>
                  <a:gd name="T101" fmla="*/ 5 h 5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4" h="564">
                    <a:moveTo>
                      <a:pt x="564" y="282"/>
                    </a:moveTo>
                    <a:lnTo>
                      <a:pt x="564" y="268"/>
                    </a:lnTo>
                    <a:lnTo>
                      <a:pt x="563" y="254"/>
                    </a:lnTo>
                    <a:lnTo>
                      <a:pt x="560" y="239"/>
                    </a:lnTo>
                    <a:lnTo>
                      <a:pt x="558" y="226"/>
                    </a:lnTo>
                    <a:lnTo>
                      <a:pt x="554" y="212"/>
                    </a:lnTo>
                    <a:lnTo>
                      <a:pt x="551" y="198"/>
                    </a:lnTo>
                    <a:lnTo>
                      <a:pt x="546" y="185"/>
                    </a:lnTo>
                    <a:lnTo>
                      <a:pt x="542" y="172"/>
                    </a:lnTo>
                    <a:lnTo>
                      <a:pt x="536" y="159"/>
                    </a:lnTo>
                    <a:lnTo>
                      <a:pt x="530" y="148"/>
                    </a:lnTo>
                    <a:lnTo>
                      <a:pt x="523" y="136"/>
                    </a:lnTo>
                    <a:lnTo>
                      <a:pt x="516" y="124"/>
                    </a:lnTo>
                    <a:lnTo>
                      <a:pt x="508" y="114"/>
                    </a:lnTo>
                    <a:lnTo>
                      <a:pt x="500" y="102"/>
                    </a:lnTo>
                    <a:lnTo>
                      <a:pt x="490" y="93"/>
                    </a:lnTo>
                    <a:lnTo>
                      <a:pt x="481" y="82"/>
                    </a:lnTo>
                    <a:lnTo>
                      <a:pt x="472" y="73"/>
                    </a:lnTo>
                    <a:lnTo>
                      <a:pt x="461" y="65"/>
                    </a:lnTo>
                    <a:lnTo>
                      <a:pt x="451" y="57"/>
                    </a:lnTo>
                    <a:lnTo>
                      <a:pt x="439" y="49"/>
                    </a:lnTo>
                    <a:lnTo>
                      <a:pt x="427" y="41"/>
                    </a:lnTo>
                    <a:lnTo>
                      <a:pt x="416" y="35"/>
                    </a:lnTo>
                    <a:lnTo>
                      <a:pt x="404" y="28"/>
                    </a:lnTo>
                    <a:lnTo>
                      <a:pt x="391" y="22"/>
                    </a:lnTo>
                    <a:lnTo>
                      <a:pt x="378" y="17"/>
                    </a:lnTo>
                    <a:lnTo>
                      <a:pt x="366" y="13"/>
                    </a:lnTo>
                    <a:lnTo>
                      <a:pt x="352" y="9"/>
                    </a:lnTo>
                    <a:lnTo>
                      <a:pt x="339" y="6"/>
                    </a:lnTo>
                    <a:lnTo>
                      <a:pt x="325" y="3"/>
                    </a:lnTo>
                    <a:lnTo>
                      <a:pt x="311" y="2"/>
                    </a:lnTo>
                    <a:lnTo>
                      <a:pt x="297" y="1"/>
                    </a:lnTo>
                    <a:lnTo>
                      <a:pt x="282" y="0"/>
                    </a:lnTo>
                    <a:lnTo>
                      <a:pt x="268" y="1"/>
                    </a:lnTo>
                    <a:lnTo>
                      <a:pt x="253" y="2"/>
                    </a:lnTo>
                    <a:lnTo>
                      <a:pt x="239" y="3"/>
                    </a:lnTo>
                    <a:lnTo>
                      <a:pt x="225" y="6"/>
                    </a:lnTo>
                    <a:lnTo>
                      <a:pt x="212" y="9"/>
                    </a:lnTo>
                    <a:lnTo>
                      <a:pt x="198" y="13"/>
                    </a:lnTo>
                    <a:lnTo>
                      <a:pt x="185" y="17"/>
                    </a:lnTo>
                    <a:lnTo>
                      <a:pt x="172" y="22"/>
                    </a:lnTo>
                    <a:lnTo>
                      <a:pt x="159" y="28"/>
                    </a:lnTo>
                    <a:lnTo>
                      <a:pt x="148" y="35"/>
                    </a:lnTo>
                    <a:lnTo>
                      <a:pt x="136" y="41"/>
                    </a:lnTo>
                    <a:lnTo>
                      <a:pt x="125" y="49"/>
                    </a:lnTo>
                    <a:lnTo>
                      <a:pt x="113" y="57"/>
                    </a:lnTo>
                    <a:lnTo>
                      <a:pt x="102" y="65"/>
                    </a:lnTo>
                    <a:lnTo>
                      <a:pt x="92" y="73"/>
                    </a:lnTo>
                    <a:lnTo>
                      <a:pt x="83" y="82"/>
                    </a:lnTo>
                    <a:lnTo>
                      <a:pt x="73" y="93"/>
                    </a:lnTo>
                    <a:lnTo>
                      <a:pt x="64" y="102"/>
                    </a:lnTo>
                    <a:lnTo>
                      <a:pt x="56" y="114"/>
                    </a:lnTo>
                    <a:lnTo>
                      <a:pt x="49" y="124"/>
                    </a:lnTo>
                    <a:lnTo>
                      <a:pt x="41" y="136"/>
                    </a:lnTo>
                    <a:lnTo>
                      <a:pt x="34" y="148"/>
                    </a:lnTo>
                    <a:lnTo>
                      <a:pt x="28" y="159"/>
                    </a:lnTo>
                    <a:lnTo>
                      <a:pt x="22" y="172"/>
                    </a:lnTo>
                    <a:lnTo>
                      <a:pt x="17" y="185"/>
                    </a:lnTo>
                    <a:lnTo>
                      <a:pt x="13" y="198"/>
                    </a:lnTo>
                    <a:lnTo>
                      <a:pt x="9" y="212"/>
                    </a:lnTo>
                    <a:lnTo>
                      <a:pt x="6" y="226"/>
                    </a:lnTo>
                    <a:lnTo>
                      <a:pt x="3" y="239"/>
                    </a:lnTo>
                    <a:lnTo>
                      <a:pt x="2" y="254"/>
                    </a:lnTo>
                    <a:lnTo>
                      <a:pt x="1" y="268"/>
                    </a:lnTo>
                    <a:lnTo>
                      <a:pt x="0" y="282"/>
                    </a:lnTo>
                    <a:lnTo>
                      <a:pt x="1" y="297"/>
                    </a:lnTo>
                    <a:lnTo>
                      <a:pt x="2" y="311"/>
                    </a:lnTo>
                    <a:lnTo>
                      <a:pt x="3" y="325"/>
                    </a:lnTo>
                    <a:lnTo>
                      <a:pt x="6" y="339"/>
                    </a:lnTo>
                    <a:lnTo>
                      <a:pt x="9" y="353"/>
                    </a:lnTo>
                    <a:lnTo>
                      <a:pt x="13" y="366"/>
                    </a:lnTo>
                    <a:lnTo>
                      <a:pt x="17" y="378"/>
                    </a:lnTo>
                    <a:lnTo>
                      <a:pt x="22" y="391"/>
                    </a:lnTo>
                    <a:lnTo>
                      <a:pt x="28" y="404"/>
                    </a:lnTo>
                    <a:lnTo>
                      <a:pt x="34" y="417"/>
                    </a:lnTo>
                    <a:lnTo>
                      <a:pt x="41" y="428"/>
                    </a:lnTo>
                    <a:lnTo>
                      <a:pt x="49" y="439"/>
                    </a:lnTo>
                    <a:lnTo>
                      <a:pt x="56" y="451"/>
                    </a:lnTo>
                    <a:lnTo>
                      <a:pt x="64" y="461"/>
                    </a:lnTo>
                    <a:lnTo>
                      <a:pt x="73" y="472"/>
                    </a:lnTo>
                    <a:lnTo>
                      <a:pt x="83" y="481"/>
                    </a:lnTo>
                    <a:lnTo>
                      <a:pt x="92" y="490"/>
                    </a:lnTo>
                    <a:lnTo>
                      <a:pt x="102" y="500"/>
                    </a:lnTo>
                    <a:lnTo>
                      <a:pt x="113" y="508"/>
                    </a:lnTo>
                    <a:lnTo>
                      <a:pt x="125" y="516"/>
                    </a:lnTo>
                    <a:lnTo>
                      <a:pt x="136" y="523"/>
                    </a:lnTo>
                    <a:lnTo>
                      <a:pt x="148" y="530"/>
                    </a:lnTo>
                    <a:lnTo>
                      <a:pt x="159" y="536"/>
                    </a:lnTo>
                    <a:lnTo>
                      <a:pt x="172" y="542"/>
                    </a:lnTo>
                    <a:lnTo>
                      <a:pt x="185" y="546"/>
                    </a:lnTo>
                    <a:lnTo>
                      <a:pt x="198" y="551"/>
                    </a:lnTo>
                    <a:lnTo>
                      <a:pt x="212" y="554"/>
                    </a:lnTo>
                    <a:lnTo>
                      <a:pt x="225" y="558"/>
                    </a:lnTo>
                    <a:lnTo>
                      <a:pt x="239" y="560"/>
                    </a:lnTo>
                    <a:lnTo>
                      <a:pt x="253" y="562"/>
                    </a:lnTo>
                    <a:lnTo>
                      <a:pt x="268" y="564"/>
                    </a:lnTo>
                    <a:lnTo>
                      <a:pt x="282" y="564"/>
                    </a:lnTo>
                    <a:lnTo>
                      <a:pt x="297" y="564"/>
                    </a:lnTo>
                    <a:lnTo>
                      <a:pt x="311" y="562"/>
                    </a:lnTo>
                    <a:lnTo>
                      <a:pt x="325" y="560"/>
                    </a:lnTo>
                    <a:lnTo>
                      <a:pt x="339" y="558"/>
                    </a:lnTo>
                    <a:lnTo>
                      <a:pt x="352" y="554"/>
                    </a:lnTo>
                    <a:lnTo>
                      <a:pt x="366" y="551"/>
                    </a:lnTo>
                    <a:lnTo>
                      <a:pt x="378" y="546"/>
                    </a:lnTo>
                    <a:lnTo>
                      <a:pt x="391" y="542"/>
                    </a:lnTo>
                    <a:lnTo>
                      <a:pt x="404" y="536"/>
                    </a:lnTo>
                    <a:lnTo>
                      <a:pt x="416" y="530"/>
                    </a:lnTo>
                    <a:lnTo>
                      <a:pt x="427" y="523"/>
                    </a:lnTo>
                    <a:lnTo>
                      <a:pt x="439" y="516"/>
                    </a:lnTo>
                    <a:lnTo>
                      <a:pt x="451" y="508"/>
                    </a:lnTo>
                    <a:lnTo>
                      <a:pt x="461" y="500"/>
                    </a:lnTo>
                    <a:lnTo>
                      <a:pt x="472" y="490"/>
                    </a:lnTo>
                    <a:lnTo>
                      <a:pt x="481" y="481"/>
                    </a:lnTo>
                    <a:lnTo>
                      <a:pt x="490" y="472"/>
                    </a:lnTo>
                    <a:lnTo>
                      <a:pt x="500" y="461"/>
                    </a:lnTo>
                    <a:lnTo>
                      <a:pt x="508" y="451"/>
                    </a:lnTo>
                    <a:lnTo>
                      <a:pt x="516" y="439"/>
                    </a:lnTo>
                    <a:lnTo>
                      <a:pt x="523" y="428"/>
                    </a:lnTo>
                    <a:lnTo>
                      <a:pt x="530" y="417"/>
                    </a:lnTo>
                    <a:lnTo>
                      <a:pt x="536" y="404"/>
                    </a:lnTo>
                    <a:lnTo>
                      <a:pt x="542" y="391"/>
                    </a:lnTo>
                    <a:lnTo>
                      <a:pt x="546" y="378"/>
                    </a:lnTo>
                    <a:lnTo>
                      <a:pt x="551" y="366"/>
                    </a:lnTo>
                    <a:lnTo>
                      <a:pt x="554" y="353"/>
                    </a:lnTo>
                    <a:lnTo>
                      <a:pt x="558" y="339"/>
                    </a:lnTo>
                    <a:lnTo>
                      <a:pt x="560" y="325"/>
                    </a:lnTo>
                    <a:lnTo>
                      <a:pt x="563" y="311"/>
                    </a:lnTo>
                    <a:lnTo>
                      <a:pt x="564" y="297"/>
                    </a:lnTo>
                    <a:lnTo>
                      <a:pt x="564" y="282"/>
                    </a:lnTo>
                    <a:close/>
                    <a:moveTo>
                      <a:pt x="543" y="282"/>
                    </a:moveTo>
                    <a:lnTo>
                      <a:pt x="543" y="296"/>
                    </a:lnTo>
                    <a:lnTo>
                      <a:pt x="542" y="308"/>
                    </a:lnTo>
                    <a:lnTo>
                      <a:pt x="539" y="321"/>
                    </a:lnTo>
                    <a:lnTo>
                      <a:pt x="537" y="334"/>
                    </a:lnTo>
                    <a:lnTo>
                      <a:pt x="535" y="347"/>
                    </a:lnTo>
                    <a:lnTo>
                      <a:pt x="531" y="360"/>
                    </a:lnTo>
                    <a:lnTo>
                      <a:pt x="526" y="371"/>
                    </a:lnTo>
                    <a:lnTo>
                      <a:pt x="522" y="383"/>
                    </a:lnTo>
                    <a:lnTo>
                      <a:pt x="517" y="395"/>
                    </a:lnTo>
                    <a:lnTo>
                      <a:pt x="511" y="406"/>
                    </a:lnTo>
                    <a:lnTo>
                      <a:pt x="504" y="417"/>
                    </a:lnTo>
                    <a:lnTo>
                      <a:pt x="498" y="427"/>
                    </a:lnTo>
                    <a:lnTo>
                      <a:pt x="490" y="438"/>
                    </a:lnTo>
                    <a:lnTo>
                      <a:pt x="483" y="448"/>
                    </a:lnTo>
                    <a:lnTo>
                      <a:pt x="475" y="458"/>
                    </a:lnTo>
                    <a:lnTo>
                      <a:pt x="466" y="467"/>
                    </a:lnTo>
                    <a:lnTo>
                      <a:pt x="458" y="475"/>
                    </a:lnTo>
                    <a:lnTo>
                      <a:pt x="447" y="483"/>
                    </a:lnTo>
                    <a:lnTo>
                      <a:pt x="438" y="491"/>
                    </a:lnTo>
                    <a:lnTo>
                      <a:pt x="427" y="498"/>
                    </a:lnTo>
                    <a:lnTo>
                      <a:pt x="417" y="505"/>
                    </a:lnTo>
                    <a:lnTo>
                      <a:pt x="406" y="511"/>
                    </a:lnTo>
                    <a:lnTo>
                      <a:pt x="395" y="517"/>
                    </a:lnTo>
                    <a:lnTo>
                      <a:pt x="383" y="523"/>
                    </a:lnTo>
                    <a:lnTo>
                      <a:pt x="371" y="528"/>
                    </a:lnTo>
                    <a:lnTo>
                      <a:pt x="360" y="531"/>
                    </a:lnTo>
                    <a:lnTo>
                      <a:pt x="347" y="535"/>
                    </a:lnTo>
                    <a:lnTo>
                      <a:pt x="334" y="538"/>
                    </a:lnTo>
                    <a:lnTo>
                      <a:pt x="321" y="540"/>
                    </a:lnTo>
                    <a:lnTo>
                      <a:pt x="309" y="542"/>
                    </a:lnTo>
                    <a:lnTo>
                      <a:pt x="296" y="543"/>
                    </a:lnTo>
                    <a:lnTo>
                      <a:pt x="282" y="543"/>
                    </a:lnTo>
                    <a:lnTo>
                      <a:pt x="269" y="543"/>
                    </a:lnTo>
                    <a:lnTo>
                      <a:pt x="255" y="542"/>
                    </a:lnTo>
                    <a:lnTo>
                      <a:pt x="242" y="540"/>
                    </a:lnTo>
                    <a:lnTo>
                      <a:pt x="229" y="538"/>
                    </a:lnTo>
                    <a:lnTo>
                      <a:pt x="217" y="535"/>
                    </a:lnTo>
                    <a:lnTo>
                      <a:pt x="204" y="531"/>
                    </a:lnTo>
                    <a:lnTo>
                      <a:pt x="192" y="528"/>
                    </a:lnTo>
                    <a:lnTo>
                      <a:pt x="180" y="523"/>
                    </a:lnTo>
                    <a:lnTo>
                      <a:pt x="169" y="517"/>
                    </a:lnTo>
                    <a:lnTo>
                      <a:pt x="157" y="511"/>
                    </a:lnTo>
                    <a:lnTo>
                      <a:pt x="147" y="505"/>
                    </a:lnTo>
                    <a:lnTo>
                      <a:pt x="136" y="498"/>
                    </a:lnTo>
                    <a:lnTo>
                      <a:pt x="126" y="491"/>
                    </a:lnTo>
                    <a:lnTo>
                      <a:pt x="116" y="483"/>
                    </a:lnTo>
                    <a:lnTo>
                      <a:pt x="107" y="475"/>
                    </a:lnTo>
                    <a:lnTo>
                      <a:pt x="98" y="467"/>
                    </a:lnTo>
                    <a:lnTo>
                      <a:pt x="88" y="458"/>
                    </a:lnTo>
                    <a:lnTo>
                      <a:pt x="80" y="448"/>
                    </a:lnTo>
                    <a:lnTo>
                      <a:pt x="73" y="438"/>
                    </a:lnTo>
                    <a:lnTo>
                      <a:pt x="65" y="427"/>
                    </a:lnTo>
                    <a:lnTo>
                      <a:pt x="59" y="417"/>
                    </a:lnTo>
                    <a:lnTo>
                      <a:pt x="52" y="406"/>
                    </a:lnTo>
                    <a:lnTo>
                      <a:pt x="46" y="395"/>
                    </a:lnTo>
                    <a:lnTo>
                      <a:pt x="42" y="383"/>
                    </a:lnTo>
                    <a:lnTo>
                      <a:pt x="37" y="371"/>
                    </a:lnTo>
                    <a:lnTo>
                      <a:pt x="33" y="360"/>
                    </a:lnTo>
                    <a:lnTo>
                      <a:pt x="29" y="347"/>
                    </a:lnTo>
                    <a:lnTo>
                      <a:pt x="27" y="334"/>
                    </a:lnTo>
                    <a:lnTo>
                      <a:pt x="24" y="321"/>
                    </a:lnTo>
                    <a:lnTo>
                      <a:pt x="22" y="308"/>
                    </a:lnTo>
                    <a:lnTo>
                      <a:pt x="21" y="296"/>
                    </a:lnTo>
                    <a:lnTo>
                      <a:pt x="21" y="282"/>
                    </a:lnTo>
                    <a:lnTo>
                      <a:pt x="21" y="269"/>
                    </a:lnTo>
                    <a:lnTo>
                      <a:pt x="22" y="255"/>
                    </a:lnTo>
                    <a:lnTo>
                      <a:pt x="24" y="242"/>
                    </a:lnTo>
                    <a:lnTo>
                      <a:pt x="27" y="229"/>
                    </a:lnTo>
                    <a:lnTo>
                      <a:pt x="29" y="216"/>
                    </a:lnTo>
                    <a:lnTo>
                      <a:pt x="33" y="205"/>
                    </a:lnTo>
                    <a:lnTo>
                      <a:pt x="37" y="192"/>
                    </a:lnTo>
                    <a:lnTo>
                      <a:pt x="42" y="180"/>
                    </a:lnTo>
                    <a:lnTo>
                      <a:pt x="46" y="169"/>
                    </a:lnTo>
                    <a:lnTo>
                      <a:pt x="52" y="158"/>
                    </a:lnTo>
                    <a:lnTo>
                      <a:pt x="59" y="147"/>
                    </a:lnTo>
                    <a:lnTo>
                      <a:pt x="65" y="136"/>
                    </a:lnTo>
                    <a:lnTo>
                      <a:pt x="73" y="126"/>
                    </a:lnTo>
                    <a:lnTo>
                      <a:pt x="80" y="116"/>
                    </a:lnTo>
                    <a:lnTo>
                      <a:pt x="88" y="107"/>
                    </a:lnTo>
                    <a:lnTo>
                      <a:pt x="98" y="98"/>
                    </a:lnTo>
                    <a:lnTo>
                      <a:pt x="107" y="89"/>
                    </a:lnTo>
                    <a:lnTo>
                      <a:pt x="116" y="81"/>
                    </a:lnTo>
                    <a:lnTo>
                      <a:pt x="126" y="73"/>
                    </a:lnTo>
                    <a:lnTo>
                      <a:pt x="136" y="66"/>
                    </a:lnTo>
                    <a:lnTo>
                      <a:pt x="147" y="59"/>
                    </a:lnTo>
                    <a:lnTo>
                      <a:pt x="157" y="52"/>
                    </a:lnTo>
                    <a:lnTo>
                      <a:pt x="169" y="46"/>
                    </a:lnTo>
                    <a:lnTo>
                      <a:pt x="180" y="42"/>
                    </a:lnTo>
                    <a:lnTo>
                      <a:pt x="192" y="37"/>
                    </a:lnTo>
                    <a:lnTo>
                      <a:pt x="204" y="32"/>
                    </a:lnTo>
                    <a:lnTo>
                      <a:pt x="217" y="29"/>
                    </a:lnTo>
                    <a:lnTo>
                      <a:pt x="229" y="27"/>
                    </a:lnTo>
                    <a:lnTo>
                      <a:pt x="242" y="24"/>
                    </a:lnTo>
                    <a:lnTo>
                      <a:pt x="255" y="23"/>
                    </a:lnTo>
                    <a:lnTo>
                      <a:pt x="269" y="22"/>
                    </a:lnTo>
                    <a:lnTo>
                      <a:pt x="282" y="21"/>
                    </a:lnTo>
                    <a:lnTo>
                      <a:pt x="296" y="22"/>
                    </a:lnTo>
                    <a:lnTo>
                      <a:pt x="309" y="23"/>
                    </a:lnTo>
                    <a:lnTo>
                      <a:pt x="321" y="24"/>
                    </a:lnTo>
                    <a:lnTo>
                      <a:pt x="334" y="27"/>
                    </a:lnTo>
                    <a:lnTo>
                      <a:pt x="347" y="29"/>
                    </a:lnTo>
                    <a:lnTo>
                      <a:pt x="360" y="32"/>
                    </a:lnTo>
                    <a:lnTo>
                      <a:pt x="371" y="37"/>
                    </a:lnTo>
                    <a:lnTo>
                      <a:pt x="383" y="42"/>
                    </a:lnTo>
                    <a:lnTo>
                      <a:pt x="395" y="46"/>
                    </a:lnTo>
                    <a:lnTo>
                      <a:pt x="406" y="52"/>
                    </a:lnTo>
                    <a:lnTo>
                      <a:pt x="417" y="59"/>
                    </a:lnTo>
                    <a:lnTo>
                      <a:pt x="427" y="66"/>
                    </a:lnTo>
                    <a:lnTo>
                      <a:pt x="438" y="73"/>
                    </a:lnTo>
                    <a:lnTo>
                      <a:pt x="447" y="81"/>
                    </a:lnTo>
                    <a:lnTo>
                      <a:pt x="458" y="89"/>
                    </a:lnTo>
                    <a:lnTo>
                      <a:pt x="466" y="98"/>
                    </a:lnTo>
                    <a:lnTo>
                      <a:pt x="475" y="107"/>
                    </a:lnTo>
                    <a:lnTo>
                      <a:pt x="483" y="116"/>
                    </a:lnTo>
                    <a:lnTo>
                      <a:pt x="490" y="126"/>
                    </a:lnTo>
                    <a:lnTo>
                      <a:pt x="498" y="136"/>
                    </a:lnTo>
                    <a:lnTo>
                      <a:pt x="504" y="147"/>
                    </a:lnTo>
                    <a:lnTo>
                      <a:pt x="511" y="158"/>
                    </a:lnTo>
                    <a:lnTo>
                      <a:pt x="517" y="169"/>
                    </a:lnTo>
                    <a:lnTo>
                      <a:pt x="522" y="180"/>
                    </a:lnTo>
                    <a:lnTo>
                      <a:pt x="526" y="192"/>
                    </a:lnTo>
                    <a:lnTo>
                      <a:pt x="531" y="205"/>
                    </a:lnTo>
                    <a:lnTo>
                      <a:pt x="535" y="216"/>
                    </a:lnTo>
                    <a:lnTo>
                      <a:pt x="537" y="229"/>
                    </a:lnTo>
                    <a:lnTo>
                      <a:pt x="539" y="242"/>
                    </a:lnTo>
                    <a:lnTo>
                      <a:pt x="542" y="255"/>
                    </a:lnTo>
                    <a:lnTo>
                      <a:pt x="543" y="269"/>
                    </a:lnTo>
                    <a:lnTo>
                      <a:pt x="543" y="282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Freeform 147">
                <a:extLst>
                  <a:ext uri="{FF2B5EF4-FFF2-40B4-BE49-F238E27FC236}">
                    <a16:creationId xmlns:a16="http://schemas.microsoft.com/office/drawing/2014/main" id="{B1367855-C4AA-4619-AAA3-C10A6ACB80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" y="2289"/>
                <a:ext cx="78" cy="77"/>
              </a:xfrm>
              <a:custGeom>
                <a:avLst/>
                <a:gdLst>
                  <a:gd name="T0" fmla="*/ 11 w 543"/>
                  <a:gd name="T1" fmla="*/ 5 h 543"/>
                  <a:gd name="T2" fmla="*/ 11 w 543"/>
                  <a:gd name="T3" fmla="*/ 4 h 543"/>
                  <a:gd name="T4" fmla="*/ 10 w 543"/>
                  <a:gd name="T5" fmla="*/ 3 h 543"/>
                  <a:gd name="T6" fmla="*/ 10 w 543"/>
                  <a:gd name="T7" fmla="*/ 2 h 543"/>
                  <a:gd name="T8" fmla="*/ 9 w 543"/>
                  <a:gd name="T9" fmla="*/ 1 h 543"/>
                  <a:gd name="T10" fmla="*/ 8 w 543"/>
                  <a:gd name="T11" fmla="*/ 1 h 543"/>
                  <a:gd name="T12" fmla="*/ 7 w 543"/>
                  <a:gd name="T13" fmla="*/ 0 h 543"/>
                  <a:gd name="T14" fmla="*/ 6 w 543"/>
                  <a:gd name="T15" fmla="*/ 0 h 543"/>
                  <a:gd name="T16" fmla="*/ 5 w 543"/>
                  <a:gd name="T17" fmla="*/ 0 h 543"/>
                  <a:gd name="T18" fmla="*/ 4 w 543"/>
                  <a:gd name="T19" fmla="*/ 0 h 543"/>
                  <a:gd name="T20" fmla="*/ 3 w 543"/>
                  <a:gd name="T21" fmla="*/ 1 h 543"/>
                  <a:gd name="T22" fmla="*/ 2 w 543"/>
                  <a:gd name="T23" fmla="*/ 1 h 543"/>
                  <a:gd name="T24" fmla="*/ 1 w 543"/>
                  <a:gd name="T25" fmla="*/ 2 h 543"/>
                  <a:gd name="T26" fmla="*/ 1 w 543"/>
                  <a:gd name="T27" fmla="*/ 3 h 543"/>
                  <a:gd name="T28" fmla="*/ 0 w 543"/>
                  <a:gd name="T29" fmla="*/ 4 h 543"/>
                  <a:gd name="T30" fmla="*/ 0 w 543"/>
                  <a:gd name="T31" fmla="*/ 5 h 543"/>
                  <a:gd name="T32" fmla="*/ 0 w 543"/>
                  <a:gd name="T33" fmla="*/ 6 h 543"/>
                  <a:gd name="T34" fmla="*/ 0 w 543"/>
                  <a:gd name="T35" fmla="*/ 7 h 543"/>
                  <a:gd name="T36" fmla="*/ 1 w 543"/>
                  <a:gd name="T37" fmla="*/ 8 h 543"/>
                  <a:gd name="T38" fmla="*/ 1 w 543"/>
                  <a:gd name="T39" fmla="*/ 9 h 543"/>
                  <a:gd name="T40" fmla="*/ 2 w 543"/>
                  <a:gd name="T41" fmla="*/ 10 h 543"/>
                  <a:gd name="T42" fmla="*/ 3 w 543"/>
                  <a:gd name="T43" fmla="*/ 10 h 543"/>
                  <a:gd name="T44" fmla="*/ 4 w 543"/>
                  <a:gd name="T45" fmla="*/ 11 h 543"/>
                  <a:gd name="T46" fmla="*/ 5 w 543"/>
                  <a:gd name="T47" fmla="*/ 11 h 543"/>
                  <a:gd name="T48" fmla="*/ 6 w 543"/>
                  <a:gd name="T49" fmla="*/ 11 h 543"/>
                  <a:gd name="T50" fmla="*/ 7 w 543"/>
                  <a:gd name="T51" fmla="*/ 11 h 543"/>
                  <a:gd name="T52" fmla="*/ 8 w 543"/>
                  <a:gd name="T53" fmla="*/ 10 h 543"/>
                  <a:gd name="T54" fmla="*/ 9 w 543"/>
                  <a:gd name="T55" fmla="*/ 10 h 543"/>
                  <a:gd name="T56" fmla="*/ 10 w 543"/>
                  <a:gd name="T57" fmla="*/ 9 h 543"/>
                  <a:gd name="T58" fmla="*/ 11 w 543"/>
                  <a:gd name="T59" fmla="*/ 8 h 543"/>
                  <a:gd name="T60" fmla="*/ 11 w 543"/>
                  <a:gd name="T61" fmla="*/ 7 h 543"/>
                  <a:gd name="T62" fmla="*/ 11 w 543"/>
                  <a:gd name="T63" fmla="*/ 6 h 543"/>
                  <a:gd name="T64" fmla="*/ 11 w 543"/>
                  <a:gd name="T65" fmla="*/ 6 h 543"/>
                  <a:gd name="T66" fmla="*/ 10 w 543"/>
                  <a:gd name="T67" fmla="*/ 7 h 543"/>
                  <a:gd name="T68" fmla="*/ 10 w 543"/>
                  <a:gd name="T69" fmla="*/ 8 h 543"/>
                  <a:gd name="T70" fmla="*/ 9 w 543"/>
                  <a:gd name="T71" fmla="*/ 9 h 543"/>
                  <a:gd name="T72" fmla="*/ 8 w 543"/>
                  <a:gd name="T73" fmla="*/ 10 h 543"/>
                  <a:gd name="T74" fmla="*/ 7 w 543"/>
                  <a:gd name="T75" fmla="*/ 10 h 543"/>
                  <a:gd name="T76" fmla="*/ 6 w 543"/>
                  <a:gd name="T77" fmla="*/ 10 h 543"/>
                  <a:gd name="T78" fmla="*/ 5 w 543"/>
                  <a:gd name="T79" fmla="*/ 10 h 543"/>
                  <a:gd name="T80" fmla="*/ 4 w 543"/>
                  <a:gd name="T81" fmla="*/ 10 h 543"/>
                  <a:gd name="T82" fmla="*/ 3 w 543"/>
                  <a:gd name="T83" fmla="*/ 10 h 543"/>
                  <a:gd name="T84" fmla="*/ 2 w 543"/>
                  <a:gd name="T85" fmla="*/ 9 h 543"/>
                  <a:gd name="T86" fmla="*/ 1 w 543"/>
                  <a:gd name="T87" fmla="*/ 8 h 543"/>
                  <a:gd name="T88" fmla="*/ 1 w 543"/>
                  <a:gd name="T89" fmla="*/ 7 h 543"/>
                  <a:gd name="T90" fmla="*/ 0 w 543"/>
                  <a:gd name="T91" fmla="*/ 6 h 543"/>
                  <a:gd name="T92" fmla="*/ 0 w 543"/>
                  <a:gd name="T93" fmla="*/ 5 h 543"/>
                  <a:gd name="T94" fmla="*/ 1 w 543"/>
                  <a:gd name="T95" fmla="*/ 4 h 543"/>
                  <a:gd name="T96" fmla="*/ 1 w 543"/>
                  <a:gd name="T97" fmla="*/ 3 h 543"/>
                  <a:gd name="T98" fmla="*/ 2 w 543"/>
                  <a:gd name="T99" fmla="*/ 2 h 543"/>
                  <a:gd name="T100" fmla="*/ 3 w 543"/>
                  <a:gd name="T101" fmla="*/ 1 h 543"/>
                  <a:gd name="T102" fmla="*/ 4 w 543"/>
                  <a:gd name="T103" fmla="*/ 1 h 543"/>
                  <a:gd name="T104" fmla="*/ 5 w 543"/>
                  <a:gd name="T105" fmla="*/ 0 h 543"/>
                  <a:gd name="T106" fmla="*/ 6 w 543"/>
                  <a:gd name="T107" fmla="*/ 0 h 543"/>
                  <a:gd name="T108" fmla="*/ 7 w 543"/>
                  <a:gd name="T109" fmla="*/ 1 h 543"/>
                  <a:gd name="T110" fmla="*/ 8 w 543"/>
                  <a:gd name="T111" fmla="*/ 1 h 543"/>
                  <a:gd name="T112" fmla="*/ 9 w 543"/>
                  <a:gd name="T113" fmla="*/ 2 h 543"/>
                  <a:gd name="T114" fmla="*/ 10 w 543"/>
                  <a:gd name="T115" fmla="*/ 3 h 543"/>
                  <a:gd name="T116" fmla="*/ 10 w 543"/>
                  <a:gd name="T117" fmla="*/ 4 h 543"/>
                  <a:gd name="T118" fmla="*/ 11 w 543"/>
                  <a:gd name="T119" fmla="*/ 5 h 5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3" h="543">
                    <a:moveTo>
                      <a:pt x="543" y="272"/>
                    </a:moveTo>
                    <a:lnTo>
                      <a:pt x="543" y="258"/>
                    </a:lnTo>
                    <a:lnTo>
                      <a:pt x="542" y="244"/>
                    </a:lnTo>
                    <a:lnTo>
                      <a:pt x="540" y="231"/>
                    </a:lnTo>
                    <a:lnTo>
                      <a:pt x="537" y="217"/>
                    </a:lnTo>
                    <a:lnTo>
                      <a:pt x="535" y="204"/>
                    </a:lnTo>
                    <a:lnTo>
                      <a:pt x="530" y="191"/>
                    </a:lnTo>
                    <a:lnTo>
                      <a:pt x="527" y="178"/>
                    </a:lnTo>
                    <a:lnTo>
                      <a:pt x="522" y="167"/>
                    </a:lnTo>
                    <a:lnTo>
                      <a:pt x="516" y="154"/>
                    </a:lnTo>
                    <a:lnTo>
                      <a:pt x="511" y="142"/>
                    </a:lnTo>
                    <a:lnTo>
                      <a:pt x="504" y="132"/>
                    </a:lnTo>
                    <a:lnTo>
                      <a:pt x="497" y="120"/>
                    </a:lnTo>
                    <a:lnTo>
                      <a:pt x="490" y="110"/>
                    </a:lnTo>
                    <a:lnTo>
                      <a:pt x="481" y="99"/>
                    </a:lnTo>
                    <a:lnTo>
                      <a:pt x="472" y="90"/>
                    </a:lnTo>
                    <a:lnTo>
                      <a:pt x="464" y="81"/>
                    </a:lnTo>
                    <a:lnTo>
                      <a:pt x="455" y="71"/>
                    </a:lnTo>
                    <a:lnTo>
                      <a:pt x="444" y="63"/>
                    </a:lnTo>
                    <a:lnTo>
                      <a:pt x="434" y="55"/>
                    </a:lnTo>
                    <a:lnTo>
                      <a:pt x="423" y="47"/>
                    </a:lnTo>
                    <a:lnTo>
                      <a:pt x="413" y="40"/>
                    </a:lnTo>
                    <a:lnTo>
                      <a:pt x="401" y="34"/>
                    </a:lnTo>
                    <a:lnTo>
                      <a:pt x="389" y="27"/>
                    </a:lnTo>
                    <a:lnTo>
                      <a:pt x="378" y="22"/>
                    </a:lnTo>
                    <a:lnTo>
                      <a:pt x="365" y="18"/>
                    </a:lnTo>
                    <a:lnTo>
                      <a:pt x="352" y="13"/>
                    </a:lnTo>
                    <a:lnTo>
                      <a:pt x="339" y="10"/>
                    </a:lnTo>
                    <a:lnTo>
                      <a:pt x="327" y="6"/>
                    </a:lnTo>
                    <a:lnTo>
                      <a:pt x="314" y="4"/>
                    </a:lnTo>
                    <a:lnTo>
                      <a:pt x="300" y="3"/>
                    </a:lnTo>
                    <a:lnTo>
                      <a:pt x="286" y="1"/>
                    </a:lnTo>
                    <a:lnTo>
                      <a:pt x="272" y="0"/>
                    </a:lnTo>
                    <a:lnTo>
                      <a:pt x="258" y="1"/>
                    </a:lnTo>
                    <a:lnTo>
                      <a:pt x="244" y="3"/>
                    </a:lnTo>
                    <a:lnTo>
                      <a:pt x="231" y="4"/>
                    </a:lnTo>
                    <a:lnTo>
                      <a:pt x="217" y="6"/>
                    </a:lnTo>
                    <a:lnTo>
                      <a:pt x="204" y="10"/>
                    </a:lnTo>
                    <a:lnTo>
                      <a:pt x="191" y="13"/>
                    </a:lnTo>
                    <a:lnTo>
                      <a:pt x="179" y="18"/>
                    </a:lnTo>
                    <a:lnTo>
                      <a:pt x="166" y="22"/>
                    </a:lnTo>
                    <a:lnTo>
                      <a:pt x="154" y="27"/>
                    </a:lnTo>
                    <a:lnTo>
                      <a:pt x="142" y="34"/>
                    </a:lnTo>
                    <a:lnTo>
                      <a:pt x="131" y="40"/>
                    </a:lnTo>
                    <a:lnTo>
                      <a:pt x="120" y="47"/>
                    </a:lnTo>
                    <a:lnTo>
                      <a:pt x="110" y="55"/>
                    </a:lnTo>
                    <a:lnTo>
                      <a:pt x="99" y="63"/>
                    </a:lnTo>
                    <a:lnTo>
                      <a:pt x="90" y="71"/>
                    </a:lnTo>
                    <a:lnTo>
                      <a:pt x="80" y="81"/>
                    </a:lnTo>
                    <a:lnTo>
                      <a:pt x="71" y="90"/>
                    </a:lnTo>
                    <a:lnTo>
                      <a:pt x="62" y="99"/>
                    </a:lnTo>
                    <a:lnTo>
                      <a:pt x="54" y="110"/>
                    </a:lnTo>
                    <a:lnTo>
                      <a:pt x="47" y="120"/>
                    </a:lnTo>
                    <a:lnTo>
                      <a:pt x="40" y="132"/>
                    </a:lnTo>
                    <a:lnTo>
                      <a:pt x="33" y="142"/>
                    </a:lnTo>
                    <a:lnTo>
                      <a:pt x="27" y="154"/>
                    </a:lnTo>
                    <a:lnTo>
                      <a:pt x="23" y="167"/>
                    </a:lnTo>
                    <a:lnTo>
                      <a:pt x="17" y="178"/>
                    </a:lnTo>
                    <a:lnTo>
                      <a:pt x="13" y="191"/>
                    </a:lnTo>
                    <a:lnTo>
                      <a:pt x="10" y="204"/>
                    </a:lnTo>
                    <a:lnTo>
                      <a:pt x="6" y="217"/>
                    </a:lnTo>
                    <a:lnTo>
                      <a:pt x="4" y="231"/>
                    </a:lnTo>
                    <a:lnTo>
                      <a:pt x="2" y="244"/>
                    </a:lnTo>
                    <a:lnTo>
                      <a:pt x="2" y="258"/>
                    </a:lnTo>
                    <a:lnTo>
                      <a:pt x="0" y="272"/>
                    </a:lnTo>
                    <a:lnTo>
                      <a:pt x="2" y="286"/>
                    </a:lnTo>
                    <a:lnTo>
                      <a:pt x="2" y="300"/>
                    </a:lnTo>
                    <a:lnTo>
                      <a:pt x="4" y="314"/>
                    </a:lnTo>
                    <a:lnTo>
                      <a:pt x="6" y="326"/>
                    </a:lnTo>
                    <a:lnTo>
                      <a:pt x="10" y="339"/>
                    </a:lnTo>
                    <a:lnTo>
                      <a:pt x="13" y="352"/>
                    </a:lnTo>
                    <a:lnTo>
                      <a:pt x="17" y="365"/>
                    </a:lnTo>
                    <a:lnTo>
                      <a:pt x="23" y="378"/>
                    </a:lnTo>
                    <a:lnTo>
                      <a:pt x="27" y="389"/>
                    </a:lnTo>
                    <a:lnTo>
                      <a:pt x="33" y="401"/>
                    </a:lnTo>
                    <a:lnTo>
                      <a:pt x="40" y="413"/>
                    </a:lnTo>
                    <a:lnTo>
                      <a:pt x="47" y="423"/>
                    </a:lnTo>
                    <a:lnTo>
                      <a:pt x="54" y="435"/>
                    </a:lnTo>
                    <a:lnTo>
                      <a:pt x="62" y="444"/>
                    </a:lnTo>
                    <a:lnTo>
                      <a:pt x="71" y="455"/>
                    </a:lnTo>
                    <a:lnTo>
                      <a:pt x="80" y="464"/>
                    </a:lnTo>
                    <a:lnTo>
                      <a:pt x="90" y="473"/>
                    </a:lnTo>
                    <a:lnTo>
                      <a:pt x="99" y="481"/>
                    </a:lnTo>
                    <a:lnTo>
                      <a:pt x="110" y="490"/>
                    </a:lnTo>
                    <a:lnTo>
                      <a:pt x="120" y="497"/>
                    </a:lnTo>
                    <a:lnTo>
                      <a:pt x="131" y="504"/>
                    </a:lnTo>
                    <a:lnTo>
                      <a:pt x="142" y="511"/>
                    </a:lnTo>
                    <a:lnTo>
                      <a:pt x="154" y="516"/>
                    </a:lnTo>
                    <a:lnTo>
                      <a:pt x="166" y="522"/>
                    </a:lnTo>
                    <a:lnTo>
                      <a:pt x="179" y="527"/>
                    </a:lnTo>
                    <a:lnTo>
                      <a:pt x="191" y="532"/>
                    </a:lnTo>
                    <a:lnTo>
                      <a:pt x="204" y="535"/>
                    </a:lnTo>
                    <a:lnTo>
                      <a:pt x="217" y="537"/>
                    </a:lnTo>
                    <a:lnTo>
                      <a:pt x="231" y="540"/>
                    </a:lnTo>
                    <a:lnTo>
                      <a:pt x="244" y="542"/>
                    </a:lnTo>
                    <a:lnTo>
                      <a:pt x="258" y="543"/>
                    </a:lnTo>
                    <a:lnTo>
                      <a:pt x="272" y="543"/>
                    </a:lnTo>
                    <a:lnTo>
                      <a:pt x="286" y="543"/>
                    </a:lnTo>
                    <a:lnTo>
                      <a:pt x="300" y="542"/>
                    </a:lnTo>
                    <a:lnTo>
                      <a:pt x="314" y="540"/>
                    </a:lnTo>
                    <a:lnTo>
                      <a:pt x="327" y="537"/>
                    </a:lnTo>
                    <a:lnTo>
                      <a:pt x="339" y="535"/>
                    </a:lnTo>
                    <a:lnTo>
                      <a:pt x="352" y="532"/>
                    </a:lnTo>
                    <a:lnTo>
                      <a:pt x="365" y="527"/>
                    </a:lnTo>
                    <a:lnTo>
                      <a:pt x="378" y="522"/>
                    </a:lnTo>
                    <a:lnTo>
                      <a:pt x="389" y="516"/>
                    </a:lnTo>
                    <a:lnTo>
                      <a:pt x="401" y="511"/>
                    </a:lnTo>
                    <a:lnTo>
                      <a:pt x="413" y="504"/>
                    </a:lnTo>
                    <a:lnTo>
                      <a:pt x="423" y="497"/>
                    </a:lnTo>
                    <a:lnTo>
                      <a:pt x="434" y="490"/>
                    </a:lnTo>
                    <a:lnTo>
                      <a:pt x="444" y="481"/>
                    </a:lnTo>
                    <a:lnTo>
                      <a:pt x="455" y="473"/>
                    </a:lnTo>
                    <a:lnTo>
                      <a:pt x="464" y="464"/>
                    </a:lnTo>
                    <a:lnTo>
                      <a:pt x="472" y="455"/>
                    </a:lnTo>
                    <a:lnTo>
                      <a:pt x="481" y="444"/>
                    </a:lnTo>
                    <a:lnTo>
                      <a:pt x="490" y="435"/>
                    </a:lnTo>
                    <a:lnTo>
                      <a:pt x="497" y="423"/>
                    </a:lnTo>
                    <a:lnTo>
                      <a:pt x="504" y="413"/>
                    </a:lnTo>
                    <a:lnTo>
                      <a:pt x="511" y="401"/>
                    </a:lnTo>
                    <a:lnTo>
                      <a:pt x="516" y="389"/>
                    </a:lnTo>
                    <a:lnTo>
                      <a:pt x="522" y="378"/>
                    </a:lnTo>
                    <a:lnTo>
                      <a:pt x="527" y="365"/>
                    </a:lnTo>
                    <a:lnTo>
                      <a:pt x="530" y="352"/>
                    </a:lnTo>
                    <a:lnTo>
                      <a:pt x="535" y="339"/>
                    </a:lnTo>
                    <a:lnTo>
                      <a:pt x="537" y="326"/>
                    </a:lnTo>
                    <a:lnTo>
                      <a:pt x="540" y="314"/>
                    </a:lnTo>
                    <a:lnTo>
                      <a:pt x="542" y="300"/>
                    </a:lnTo>
                    <a:lnTo>
                      <a:pt x="543" y="286"/>
                    </a:lnTo>
                    <a:lnTo>
                      <a:pt x="543" y="272"/>
                    </a:lnTo>
                    <a:close/>
                    <a:moveTo>
                      <a:pt x="522" y="272"/>
                    </a:moveTo>
                    <a:lnTo>
                      <a:pt x="522" y="285"/>
                    </a:lnTo>
                    <a:lnTo>
                      <a:pt x="521" y="297"/>
                    </a:lnTo>
                    <a:lnTo>
                      <a:pt x="520" y="310"/>
                    </a:lnTo>
                    <a:lnTo>
                      <a:pt x="518" y="323"/>
                    </a:lnTo>
                    <a:lnTo>
                      <a:pt x="514" y="335"/>
                    </a:lnTo>
                    <a:lnTo>
                      <a:pt x="511" y="346"/>
                    </a:lnTo>
                    <a:lnTo>
                      <a:pt x="507" y="358"/>
                    </a:lnTo>
                    <a:lnTo>
                      <a:pt x="502" y="370"/>
                    </a:lnTo>
                    <a:lnTo>
                      <a:pt x="498" y="380"/>
                    </a:lnTo>
                    <a:lnTo>
                      <a:pt x="492" y="392"/>
                    </a:lnTo>
                    <a:lnTo>
                      <a:pt x="486" y="402"/>
                    </a:lnTo>
                    <a:lnTo>
                      <a:pt x="479" y="411"/>
                    </a:lnTo>
                    <a:lnTo>
                      <a:pt x="465" y="431"/>
                    </a:lnTo>
                    <a:lnTo>
                      <a:pt x="449" y="449"/>
                    </a:lnTo>
                    <a:lnTo>
                      <a:pt x="431" y="465"/>
                    </a:lnTo>
                    <a:lnTo>
                      <a:pt x="412" y="479"/>
                    </a:lnTo>
                    <a:lnTo>
                      <a:pt x="401" y="486"/>
                    </a:lnTo>
                    <a:lnTo>
                      <a:pt x="391" y="492"/>
                    </a:lnTo>
                    <a:lnTo>
                      <a:pt x="380" y="498"/>
                    </a:lnTo>
                    <a:lnTo>
                      <a:pt x="370" y="502"/>
                    </a:lnTo>
                    <a:lnTo>
                      <a:pt x="358" y="507"/>
                    </a:lnTo>
                    <a:lnTo>
                      <a:pt x="346" y="512"/>
                    </a:lnTo>
                    <a:lnTo>
                      <a:pt x="335" y="514"/>
                    </a:lnTo>
                    <a:lnTo>
                      <a:pt x="322" y="518"/>
                    </a:lnTo>
                    <a:lnTo>
                      <a:pt x="310" y="520"/>
                    </a:lnTo>
                    <a:lnTo>
                      <a:pt x="297" y="521"/>
                    </a:lnTo>
                    <a:lnTo>
                      <a:pt x="285" y="522"/>
                    </a:lnTo>
                    <a:lnTo>
                      <a:pt x="272" y="522"/>
                    </a:lnTo>
                    <a:lnTo>
                      <a:pt x="259" y="522"/>
                    </a:lnTo>
                    <a:lnTo>
                      <a:pt x="246" y="521"/>
                    </a:lnTo>
                    <a:lnTo>
                      <a:pt x="233" y="520"/>
                    </a:lnTo>
                    <a:lnTo>
                      <a:pt x="222" y="518"/>
                    </a:lnTo>
                    <a:lnTo>
                      <a:pt x="209" y="514"/>
                    </a:lnTo>
                    <a:lnTo>
                      <a:pt x="197" y="512"/>
                    </a:lnTo>
                    <a:lnTo>
                      <a:pt x="186" y="507"/>
                    </a:lnTo>
                    <a:lnTo>
                      <a:pt x="174" y="502"/>
                    </a:lnTo>
                    <a:lnTo>
                      <a:pt x="163" y="498"/>
                    </a:lnTo>
                    <a:lnTo>
                      <a:pt x="153" y="492"/>
                    </a:lnTo>
                    <a:lnTo>
                      <a:pt x="142" y="486"/>
                    </a:lnTo>
                    <a:lnTo>
                      <a:pt x="132" y="479"/>
                    </a:lnTo>
                    <a:lnTo>
                      <a:pt x="112" y="465"/>
                    </a:lnTo>
                    <a:lnTo>
                      <a:pt x="95" y="449"/>
                    </a:lnTo>
                    <a:lnTo>
                      <a:pt x="78" y="431"/>
                    </a:lnTo>
                    <a:lnTo>
                      <a:pt x="64" y="411"/>
                    </a:lnTo>
                    <a:lnTo>
                      <a:pt x="57" y="402"/>
                    </a:lnTo>
                    <a:lnTo>
                      <a:pt x="52" y="392"/>
                    </a:lnTo>
                    <a:lnTo>
                      <a:pt x="46" y="380"/>
                    </a:lnTo>
                    <a:lnTo>
                      <a:pt x="41" y="370"/>
                    </a:lnTo>
                    <a:lnTo>
                      <a:pt x="36" y="358"/>
                    </a:lnTo>
                    <a:lnTo>
                      <a:pt x="33" y="346"/>
                    </a:lnTo>
                    <a:lnTo>
                      <a:pt x="29" y="335"/>
                    </a:lnTo>
                    <a:lnTo>
                      <a:pt x="27" y="323"/>
                    </a:lnTo>
                    <a:lnTo>
                      <a:pt x="25" y="310"/>
                    </a:lnTo>
                    <a:lnTo>
                      <a:pt x="23" y="297"/>
                    </a:lnTo>
                    <a:lnTo>
                      <a:pt x="21" y="285"/>
                    </a:lnTo>
                    <a:lnTo>
                      <a:pt x="21" y="272"/>
                    </a:lnTo>
                    <a:lnTo>
                      <a:pt x="21" y="259"/>
                    </a:lnTo>
                    <a:lnTo>
                      <a:pt x="23" y="246"/>
                    </a:lnTo>
                    <a:lnTo>
                      <a:pt x="25" y="234"/>
                    </a:lnTo>
                    <a:lnTo>
                      <a:pt x="27" y="222"/>
                    </a:lnTo>
                    <a:lnTo>
                      <a:pt x="29" y="210"/>
                    </a:lnTo>
                    <a:lnTo>
                      <a:pt x="33" y="197"/>
                    </a:lnTo>
                    <a:lnTo>
                      <a:pt x="36" y="185"/>
                    </a:lnTo>
                    <a:lnTo>
                      <a:pt x="41" y="175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7" y="142"/>
                    </a:lnTo>
                    <a:lnTo>
                      <a:pt x="64" y="132"/>
                    </a:lnTo>
                    <a:lnTo>
                      <a:pt x="78" y="113"/>
                    </a:lnTo>
                    <a:lnTo>
                      <a:pt x="95" y="95"/>
                    </a:lnTo>
                    <a:lnTo>
                      <a:pt x="112" y="78"/>
                    </a:lnTo>
                    <a:lnTo>
                      <a:pt x="132" y="64"/>
                    </a:lnTo>
                    <a:lnTo>
                      <a:pt x="142" y="57"/>
                    </a:lnTo>
                    <a:lnTo>
                      <a:pt x="153" y="51"/>
                    </a:lnTo>
                    <a:lnTo>
                      <a:pt x="163" y="47"/>
                    </a:lnTo>
                    <a:lnTo>
                      <a:pt x="174" y="41"/>
                    </a:lnTo>
                    <a:lnTo>
                      <a:pt x="186" y="36"/>
                    </a:lnTo>
                    <a:lnTo>
                      <a:pt x="197" y="33"/>
                    </a:lnTo>
                    <a:lnTo>
                      <a:pt x="209" y="29"/>
                    </a:lnTo>
                    <a:lnTo>
                      <a:pt x="222" y="27"/>
                    </a:lnTo>
                    <a:lnTo>
                      <a:pt x="233" y="25"/>
                    </a:lnTo>
                    <a:lnTo>
                      <a:pt x="246" y="22"/>
                    </a:lnTo>
                    <a:lnTo>
                      <a:pt x="259" y="22"/>
                    </a:lnTo>
                    <a:lnTo>
                      <a:pt x="272" y="21"/>
                    </a:lnTo>
                    <a:lnTo>
                      <a:pt x="285" y="22"/>
                    </a:lnTo>
                    <a:lnTo>
                      <a:pt x="297" y="22"/>
                    </a:lnTo>
                    <a:lnTo>
                      <a:pt x="310" y="25"/>
                    </a:lnTo>
                    <a:lnTo>
                      <a:pt x="322" y="27"/>
                    </a:lnTo>
                    <a:lnTo>
                      <a:pt x="335" y="29"/>
                    </a:lnTo>
                    <a:lnTo>
                      <a:pt x="346" y="33"/>
                    </a:lnTo>
                    <a:lnTo>
                      <a:pt x="358" y="36"/>
                    </a:lnTo>
                    <a:lnTo>
                      <a:pt x="370" y="41"/>
                    </a:lnTo>
                    <a:lnTo>
                      <a:pt x="380" y="47"/>
                    </a:lnTo>
                    <a:lnTo>
                      <a:pt x="391" y="51"/>
                    </a:lnTo>
                    <a:lnTo>
                      <a:pt x="401" y="57"/>
                    </a:lnTo>
                    <a:lnTo>
                      <a:pt x="412" y="64"/>
                    </a:lnTo>
                    <a:lnTo>
                      <a:pt x="431" y="78"/>
                    </a:lnTo>
                    <a:lnTo>
                      <a:pt x="449" y="95"/>
                    </a:lnTo>
                    <a:lnTo>
                      <a:pt x="465" y="113"/>
                    </a:lnTo>
                    <a:lnTo>
                      <a:pt x="479" y="132"/>
                    </a:lnTo>
                    <a:lnTo>
                      <a:pt x="486" y="142"/>
                    </a:lnTo>
                    <a:lnTo>
                      <a:pt x="492" y="153"/>
                    </a:lnTo>
                    <a:lnTo>
                      <a:pt x="498" y="163"/>
                    </a:lnTo>
                    <a:lnTo>
                      <a:pt x="502" y="175"/>
                    </a:lnTo>
                    <a:lnTo>
                      <a:pt x="507" y="185"/>
                    </a:lnTo>
                    <a:lnTo>
                      <a:pt x="511" y="197"/>
                    </a:lnTo>
                    <a:lnTo>
                      <a:pt x="514" y="210"/>
                    </a:lnTo>
                    <a:lnTo>
                      <a:pt x="518" y="222"/>
                    </a:lnTo>
                    <a:lnTo>
                      <a:pt x="520" y="234"/>
                    </a:lnTo>
                    <a:lnTo>
                      <a:pt x="521" y="246"/>
                    </a:lnTo>
                    <a:lnTo>
                      <a:pt x="522" y="259"/>
                    </a:lnTo>
                    <a:lnTo>
                      <a:pt x="522" y="272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8" name="Freeform 148">
                <a:extLst>
                  <a:ext uri="{FF2B5EF4-FFF2-40B4-BE49-F238E27FC236}">
                    <a16:creationId xmlns:a16="http://schemas.microsoft.com/office/drawing/2014/main" id="{62970612-250D-4E35-83FA-D75B50DDD6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8" y="2290"/>
                <a:ext cx="75" cy="75"/>
              </a:xfrm>
              <a:custGeom>
                <a:avLst/>
                <a:gdLst>
                  <a:gd name="T0" fmla="*/ 11 w 522"/>
                  <a:gd name="T1" fmla="*/ 5 h 522"/>
                  <a:gd name="T2" fmla="*/ 10 w 522"/>
                  <a:gd name="T3" fmla="*/ 4 h 522"/>
                  <a:gd name="T4" fmla="*/ 10 w 522"/>
                  <a:gd name="T5" fmla="*/ 3 h 522"/>
                  <a:gd name="T6" fmla="*/ 9 w 522"/>
                  <a:gd name="T7" fmla="*/ 2 h 522"/>
                  <a:gd name="T8" fmla="*/ 9 w 522"/>
                  <a:gd name="T9" fmla="*/ 1 h 522"/>
                  <a:gd name="T10" fmla="*/ 8 w 522"/>
                  <a:gd name="T11" fmla="*/ 1 h 522"/>
                  <a:gd name="T12" fmla="*/ 7 w 522"/>
                  <a:gd name="T13" fmla="*/ 0 h 522"/>
                  <a:gd name="T14" fmla="*/ 6 w 522"/>
                  <a:gd name="T15" fmla="*/ 0 h 522"/>
                  <a:gd name="T16" fmla="*/ 5 w 522"/>
                  <a:gd name="T17" fmla="*/ 0 h 522"/>
                  <a:gd name="T18" fmla="*/ 4 w 522"/>
                  <a:gd name="T19" fmla="*/ 0 h 522"/>
                  <a:gd name="T20" fmla="*/ 3 w 522"/>
                  <a:gd name="T21" fmla="*/ 1 h 522"/>
                  <a:gd name="T22" fmla="*/ 2 w 522"/>
                  <a:gd name="T23" fmla="*/ 1 h 522"/>
                  <a:gd name="T24" fmla="*/ 1 w 522"/>
                  <a:gd name="T25" fmla="*/ 2 h 522"/>
                  <a:gd name="T26" fmla="*/ 1 w 522"/>
                  <a:gd name="T27" fmla="*/ 3 h 522"/>
                  <a:gd name="T28" fmla="*/ 0 w 522"/>
                  <a:gd name="T29" fmla="*/ 4 h 522"/>
                  <a:gd name="T30" fmla="*/ 0 w 522"/>
                  <a:gd name="T31" fmla="*/ 5 h 522"/>
                  <a:gd name="T32" fmla="*/ 0 w 522"/>
                  <a:gd name="T33" fmla="*/ 6 h 522"/>
                  <a:gd name="T34" fmla="*/ 0 w 522"/>
                  <a:gd name="T35" fmla="*/ 7 h 522"/>
                  <a:gd name="T36" fmla="*/ 1 w 522"/>
                  <a:gd name="T37" fmla="*/ 8 h 522"/>
                  <a:gd name="T38" fmla="*/ 1 w 522"/>
                  <a:gd name="T39" fmla="*/ 9 h 522"/>
                  <a:gd name="T40" fmla="*/ 2 w 522"/>
                  <a:gd name="T41" fmla="*/ 10 h 522"/>
                  <a:gd name="T42" fmla="*/ 3 w 522"/>
                  <a:gd name="T43" fmla="*/ 10 h 522"/>
                  <a:gd name="T44" fmla="*/ 4 w 522"/>
                  <a:gd name="T45" fmla="*/ 11 h 522"/>
                  <a:gd name="T46" fmla="*/ 5 w 522"/>
                  <a:gd name="T47" fmla="*/ 11 h 522"/>
                  <a:gd name="T48" fmla="*/ 6 w 522"/>
                  <a:gd name="T49" fmla="*/ 11 h 522"/>
                  <a:gd name="T50" fmla="*/ 7 w 522"/>
                  <a:gd name="T51" fmla="*/ 10 h 522"/>
                  <a:gd name="T52" fmla="*/ 8 w 522"/>
                  <a:gd name="T53" fmla="*/ 10 h 522"/>
                  <a:gd name="T54" fmla="*/ 9 w 522"/>
                  <a:gd name="T55" fmla="*/ 9 h 522"/>
                  <a:gd name="T56" fmla="*/ 10 w 522"/>
                  <a:gd name="T57" fmla="*/ 9 h 522"/>
                  <a:gd name="T58" fmla="*/ 10 w 522"/>
                  <a:gd name="T59" fmla="*/ 8 h 522"/>
                  <a:gd name="T60" fmla="*/ 11 w 522"/>
                  <a:gd name="T61" fmla="*/ 7 h 522"/>
                  <a:gd name="T62" fmla="*/ 11 w 522"/>
                  <a:gd name="T63" fmla="*/ 6 h 522"/>
                  <a:gd name="T64" fmla="*/ 10 w 522"/>
                  <a:gd name="T65" fmla="*/ 6 h 522"/>
                  <a:gd name="T66" fmla="*/ 10 w 522"/>
                  <a:gd name="T67" fmla="*/ 7 h 522"/>
                  <a:gd name="T68" fmla="*/ 9 w 522"/>
                  <a:gd name="T69" fmla="*/ 8 h 522"/>
                  <a:gd name="T70" fmla="*/ 8 w 522"/>
                  <a:gd name="T71" fmla="*/ 9 h 522"/>
                  <a:gd name="T72" fmla="*/ 7 w 522"/>
                  <a:gd name="T73" fmla="*/ 10 h 522"/>
                  <a:gd name="T74" fmla="*/ 6 w 522"/>
                  <a:gd name="T75" fmla="*/ 10 h 522"/>
                  <a:gd name="T76" fmla="*/ 5 w 522"/>
                  <a:gd name="T77" fmla="*/ 10 h 522"/>
                  <a:gd name="T78" fmla="*/ 4 w 522"/>
                  <a:gd name="T79" fmla="*/ 10 h 522"/>
                  <a:gd name="T80" fmla="*/ 3 w 522"/>
                  <a:gd name="T81" fmla="*/ 9 h 522"/>
                  <a:gd name="T82" fmla="*/ 1 w 522"/>
                  <a:gd name="T83" fmla="*/ 8 h 522"/>
                  <a:gd name="T84" fmla="*/ 1 w 522"/>
                  <a:gd name="T85" fmla="*/ 7 h 522"/>
                  <a:gd name="T86" fmla="*/ 0 w 522"/>
                  <a:gd name="T87" fmla="*/ 6 h 522"/>
                  <a:gd name="T88" fmla="*/ 0 w 522"/>
                  <a:gd name="T89" fmla="*/ 5 h 522"/>
                  <a:gd name="T90" fmla="*/ 1 w 522"/>
                  <a:gd name="T91" fmla="*/ 4 h 522"/>
                  <a:gd name="T92" fmla="*/ 1 w 522"/>
                  <a:gd name="T93" fmla="*/ 3 h 522"/>
                  <a:gd name="T94" fmla="*/ 3 w 522"/>
                  <a:gd name="T95" fmla="*/ 1 h 522"/>
                  <a:gd name="T96" fmla="*/ 4 w 522"/>
                  <a:gd name="T97" fmla="*/ 1 h 522"/>
                  <a:gd name="T98" fmla="*/ 5 w 522"/>
                  <a:gd name="T99" fmla="*/ 0 h 522"/>
                  <a:gd name="T100" fmla="*/ 6 w 522"/>
                  <a:gd name="T101" fmla="*/ 0 h 522"/>
                  <a:gd name="T102" fmla="*/ 7 w 522"/>
                  <a:gd name="T103" fmla="*/ 1 h 522"/>
                  <a:gd name="T104" fmla="*/ 9 w 522"/>
                  <a:gd name="T105" fmla="*/ 2 h 522"/>
                  <a:gd name="T106" fmla="*/ 10 w 522"/>
                  <a:gd name="T107" fmla="*/ 3 h 522"/>
                  <a:gd name="T108" fmla="*/ 10 w 522"/>
                  <a:gd name="T109" fmla="*/ 5 h 5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2" h="522">
                    <a:moveTo>
                      <a:pt x="522" y="261"/>
                    </a:moveTo>
                    <a:lnTo>
                      <a:pt x="522" y="248"/>
                    </a:lnTo>
                    <a:lnTo>
                      <a:pt x="521" y="234"/>
                    </a:lnTo>
                    <a:lnTo>
                      <a:pt x="518" y="221"/>
                    </a:lnTo>
                    <a:lnTo>
                      <a:pt x="516" y="208"/>
                    </a:lnTo>
                    <a:lnTo>
                      <a:pt x="514" y="195"/>
                    </a:lnTo>
                    <a:lnTo>
                      <a:pt x="510" y="184"/>
                    </a:lnTo>
                    <a:lnTo>
                      <a:pt x="505" y="171"/>
                    </a:lnTo>
                    <a:lnTo>
                      <a:pt x="501" y="159"/>
                    </a:lnTo>
                    <a:lnTo>
                      <a:pt x="496" y="148"/>
                    </a:lnTo>
                    <a:lnTo>
                      <a:pt x="490" y="137"/>
                    </a:lnTo>
                    <a:lnTo>
                      <a:pt x="484" y="126"/>
                    </a:lnTo>
                    <a:lnTo>
                      <a:pt x="477" y="115"/>
                    </a:lnTo>
                    <a:lnTo>
                      <a:pt x="469" y="105"/>
                    </a:lnTo>
                    <a:lnTo>
                      <a:pt x="462" y="95"/>
                    </a:lnTo>
                    <a:lnTo>
                      <a:pt x="454" y="86"/>
                    </a:lnTo>
                    <a:lnTo>
                      <a:pt x="445" y="77"/>
                    </a:lnTo>
                    <a:lnTo>
                      <a:pt x="437" y="68"/>
                    </a:lnTo>
                    <a:lnTo>
                      <a:pt x="426" y="60"/>
                    </a:lnTo>
                    <a:lnTo>
                      <a:pt x="417" y="52"/>
                    </a:lnTo>
                    <a:lnTo>
                      <a:pt x="406" y="45"/>
                    </a:lnTo>
                    <a:lnTo>
                      <a:pt x="396" y="38"/>
                    </a:lnTo>
                    <a:lnTo>
                      <a:pt x="385" y="31"/>
                    </a:lnTo>
                    <a:lnTo>
                      <a:pt x="374" y="25"/>
                    </a:lnTo>
                    <a:lnTo>
                      <a:pt x="362" y="21"/>
                    </a:lnTo>
                    <a:lnTo>
                      <a:pt x="350" y="16"/>
                    </a:lnTo>
                    <a:lnTo>
                      <a:pt x="339" y="11"/>
                    </a:lnTo>
                    <a:lnTo>
                      <a:pt x="326" y="8"/>
                    </a:lnTo>
                    <a:lnTo>
                      <a:pt x="313" y="6"/>
                    </a:lnTo>
                    <a:lnTo>
                      <a:pt x="300" y="3"/>
                    </a:lnTo>
                    <a:lnTo>
                      <a:pt x="288" y="2"/>
                    </a:lnTo>
                    <a:lnTo>
                      <a:pt x="275" y="1"/>
                    </a:lnTo>
                    <a:lnTo>
                      <a:pt x="261" y="0"/>
                    </a:lnTo>
                    <a:lnTo>
                      <a:pt x="248" y="1"/>
                    </a:lnTo>
                    <a:lnTo>
                      <a:pt x="234" y="2"/>
                    </a:lnTo>
                    <a:lnTo>
                      <a:pt x="221" y="3"/>
                    </a:lnTo>
                    <a:lnTo>
                      <a:pt x="208" y="6"/>
                    </a:lnTo>
                    <a:lnTo>
                      <a:pt x="196" y="8"/>
                    </a:lnTo>
                    <a:lnTo>
                      <a:pt x="183" y="11"/>
                    </a:lnTo>
                    <a:lnTo>
                      <a:pt x="171" y="16"/>
                    </a:lnTo>
                    <a:lnTo>
                      <a:pt x="159" y="21"/>
                    </a:lnTo>
                    <a:lnTo>
                      <a:pt x="148" y="25"/>
                    </a:lnTo>
                    <a:lnTo>
                      <a:pt x="136" y="31"/>
                    </a:lnTo>
                    <a:lnTo>
                      <a:pt x="126" y="38"/>
                    </a:lnTo>
                    <a:lnTo>
                      <a:pt x="115" y="45"/>
                    </a:lnTo>
                    <a:lnTo>
                      <a:pt x="105" y="52"/>
                    </a:lnTo>
                    <a:lnTo>
                      <a:pt x="95" y="60"/>
                    </a:lnTo>
                    <a:lnTo>
                      <a:pt x="86" y="68"/>
                    </a:lnTo>
                    <a:lnTo>
                      <a:pt x="77" y="77"/>
                    </a:lnTo>
                    <a:lnTo>
                      <a:pt x="67" y="86"/>
                    </a:lnTo>
                    <a:lnTo>
                      <a:pt x="59" y="95"/>
                    </a:lnTo>
                    <a:lnTo>
                      <a:pt x="52" y="105"/>
                    </a:lnTo>
                    <a:lnTo>
                      <a:pt x="44" y="115"/>
                    </a:lnTo>
                    <a:lnTo>
                      <a:pt x="38" y="126"/>
                    </a:lnTo>
                    <a:lnTo>
                      <a:pt x="31" y="137"/>
                    </a:lnTo>
                    <a:lnTo>
                      <a:pt x="25" y="148"/>
                    </a:lnTo>
                    <a:lnTo>
                      <a:pt x="21" y="159"/>
                    </a:lnTo>
                    <a:lnTo>
                      <a:pt x="16" y="171"/>
                    </a:lnTo>
                    <a:lnTo>
                      <a:pt x="12" y="184"/>
                    </a:lnTo>
                    <a:lnTo>
                      <a:pt x="8" y="195"/>
                    </a:lnTo>
                    <a:lnTo>
                      <a:pt x="6" y="208"/>
                    </a:lnTo>
                    <a:lnTo>
                      <a:pt x="3" y="221"/>
                    </a:lnTo>
                    <a:lnTo>
                      <a:pt x="1" y="234"/>
                    </a:lnTo>
                    <a:lnTo>
                      <a:pt x="0" y="248"/>
                    </a:lnTo>
                    <a:lnTo>
                      <a:pt x="0" y="261"/>
                    </a:lnTo>
                    <a:lnTo>
                      <a:pt x="0" y="275"/>
                    </a:lnTo>
                    <a:lnTo>
                      <a:pt x="1" y="287"/>
                    </a:lnTo>
                    <a:lnTo>
                      <a:pt x="3" y="300"/>
                    </a:lnTo>
                    <a:lnTo>
                      <a:pt x="6" y="313"/>
                    </a:lnTo>
                    <a:lnTo>
                      <a:pt x="8" y="326"/>
                    </a:lnTo>
                    <a:lnTo>
                      <a:pt x="12" y="339"/>
                    </a:lnTo>
                    <a:lnTo>
                      <a:pt x="16" y="350"/>
                    </a:lnTo>
                    <a:lnTo>
                      <a:pt x="21" y="362"/>
                    </a:lnTo>
                    <a:lnTo>
                      <a:pt x="25" y="374"/>
                    </a:lnTo>
                    <a:lnTo>
                      <a:pt x="31" y="385"/>
                    </a:lnTo>
                    <a:lnTo>
                      <a:pt x="38" y="396"/>
                    </a:lnTo>
                    <a:lnTo>
                      <a:pt x="44" y="406"/>
                    </a:lnTo>
                    <a:lnTo>
                      <a:pt x="52" y="417"/>
                    </a:lnTo>
                    <a:lnTo>
                      <a:pt x="59" y="427"/>
                    </a:lnTo>
                    <a:lnTo>
                      <a:pt x="67" y="437"/>
                    </a:lnTo>
                    <a:lnTo>
                      <a:pt x="77" y="446"/>
                    </a:lnTo>
                    <a:lnTo>
                      <a:pt x="86" y="454"/>
                    </a:lnTo>
                    <a:lnTo>
                      <a:pt x="95" y="462"/>
                    </a:lnTo>
                    <a:lnTo>
                      <a:pt x="105" y="470"/>
                    </a:lnTo>
                    <a:lnTo>
                      <a:pt x="115" y="477"/>
                    </a:lnTo>
                    <a:lnTo>
                      <a:pt x="126" y="484"/>
                    </a:lnTo>
                    <a:lnTo>
                      <a:pt x="136" y="490"/>
                    </a:lnTo>
                    <a:lnTo>
                      <a:pt x="148" y="496"/>
                    </a:lnTo>
                    <a:lnTo>
                      <a:pt x="159" y="502"/>
                    </a:lnTo>
                    <a:lnTo>
                      <a:pt x="171" y="507"/>
                    </a:lnTo>
                    <a:lnTo>
                      <a:pt x="183" y="510"/>
                    </a:lnTo>
                    <a:lnTo>
                      <a:pt x="196" y="514"/>
                    </a:lnTo>
                    <a:lnTo>
                      <a:pt x="208" y="517"/>
                    </a:lnTo>
                    <a:lnTo>
                      <a:pt x="221" y="519"/>
                    </a:lnTo>
                    <a:lnTo>
                      <a:pt x="234" y="521"/>
                    </a:lnTo>
                    <a:lnTo>
                      <a:pt x="248" y="522"/>
                    </a:lnTo>
                    <a:lnTo>
                      <a:pt x="261" y="522"/>
                    </a:lnTo>
                    <a:lnTo>
                      <a:pt x="275" y="522"/>
                    </a:lnTo>
                    <a:lnTo>
                      <a:pt x="288" y="521"/>
                    </a:lnTo>
                    <a:lnTo>
                      <a:pt x="300" y="519"/>
                    </a:lnTo>
                    <a:lnTo>
                      <a:pt x="313" y="517"/>
                    </a:lnTo>
                    <a:lnTo>
                      <a:pt x="326" y="514"/>
                    </a:lnTo>
                    <a:lnTo>
                      <a:pt x="339" y="510"/>
                    </a:lnTo>
                    <a:lnTo>
                      <a:pt x="350" y="507"/>
                    </a:lnTo>
                    <a:lnTo>
                      <a:pt x="362" y="502"/>
                    </a:lnTo>
                    <a:lnTo>
                      <a:pt x="374" y="496"/>
                    </a:lnTo>
                    <a:lnTo>
                      <a:pt x="385" y="490"/>
                    </a:lnTo>
                    <a:lnTo>
                      <a:pt x="396" y="484"/>
                    </a:lnTo>
                    <a:lnTo>
                      <a:pt x="406" y="477"/>
                    </a:lnTo>
                    <a:lnTo>
                      <a:pt x="417" y="470"/>
                    </a:lnTo>
                    <a:lnTo>
                      <a:pt x="426" y="462"/>
                    </a:lnTo>
                    <a:lnTo>
                      <a:pt x="437" y="454"/>
                    </a:lnTo>
                    <a:lnTo>
                      <a:pt x="445" y="446"/>
                    </a:lnTo>
                    <a:lnTo>
                      <a:pt x="454" y="437"/>
                    </a:lnTo>
                    <a:lnTo>
                      <a:pt x="462" y="427"/>
                    </a:lnTo>
                    <a:lnTo>
                      <a:pt x="469" y="417"/>
                    </a:lnTo>
                    <a:lnTo>
                      <a:pt x="477" y="406"/>
                    </a:lnTo>
                    <a:lnTo>
                      <a:pt x="484" y="396"/>
                    </a:lnTo>
                    <a:lnTo>
                      <a:pt x="490" y="385"/>
                    </a:lnTo>
                    <a:lnTo>
                      <a:pt x="496" y="374"/>
                    </a:lnTo>
                    <a:lnTo>
                      <a:pt x="501" y="362"/>
                    </a:lnTo>
                    <a:lnTo>
                      <a:pt x="505" y="350"/>
                    </a:lnTo>
                    <a:lnTo>
                      <a:pt x="510" y="339"/>
                    </a:lnTo>
                    <a:lnTo>
                      <a:pt x="514" y="326"/>
                    </a:lnTo>
                    <a:lnTo>
                      <a:pt x="516" y="313"/>
                    </a:lnTo>
                    <a:lnTo>
                      <a:pt x="518" y="300"/>
                    </a:lnTo>
                    <a:lnTo>
                      <a:pt x="521" y="287"/>
                    </a:lnTo>
                    <a:lnTo>
                      <a:pt x="522" y="275"/>
                    </a:lnTo>
                    <a:lnTo>
                      <a:pt x="522" y="261"/>
                    </a:lnTo>
                    <a:close/>
                    <a:moveTo>
                      <a:pt x="501" y="261"/>
                    </a:moveTo>
                    <a:lnTo>
                      <a:pt x="501" y="274"/>
                    </a:lnTo>
                    <a:lnTo>
                      <a:pt x="500" y="285"/>
                    </a:lnTo>
                    <a:lnTo>
                      <a:pt x="498" y="298"/>
                    </a:lnTo>
                    <a:lnTo>
                      <a:pt x="496" y="310"/>
                    </a:lnTo>
                    <a:lnTo>
                      <a:pt x="494" y="321"/>
                    </a:lnTo>
                    <a:lnTo>
                      <a:pt x="490" y="333"/>
                    </a:lnTo>
                    <a:lnTo>
                      <a:pt x="487" y="343"/>
                    </a:lnTo>
                    <a:lnTo>
                      <a:pt x="482" y="354"/>
                    </a:lnTo>
                    <a:lnTo>
                      <a:pt x="472" y="375"/>
                    </a:lnTo>
                    <a:lnTo>
                      <a:pt x="460" y="395"/>
                    </a:lnTo>
                    <a:lnTo>
                      <a:pt x="446" y="413"/>
                    </a:lnTo>
                    <a:lnTo>
                      <a:pt x="431" y="431"/>
                    </a:lnTo>
                    <a:lnTo>
                      <a:pt x="413" y="446"/>
                    </a:lnTo>
                    <a:lnTo>
                      <a:pt x="395" y="460"/>
                    </a:lnTo>
                    <a:lnTo>
                      <a:pt x="375" y="472"/>
                    </a:lnTo>
                    <a:lnTo>
                      <a:pt x="354" y="482"/>
                    </a:lnTo>
                    <a:lnTo>
                      <a:pt x="344" y="487"/>
                    </a:lnTo>
                    <a:lnTo>
                      <a:pt x="332" y="490"/>
                    </a:lnTo>
                    <a:lnTo>
                      <a:pt x="321" y="494"/>
                    </a:lnTo>
                    <a:lnTo>
                      <a:pt x="310" y="496"/>
                    </a:lnTo>
                    <a:lnTo>
                      <a:pt x="297" y="498"/>
                    </a:lnTo>
                    <a:lnTo>
                      <a:pt x="285" y="500"/>
                    </a:lnTo>
                    <a:lnTo>
                      <a:pt x="274" y="501"/>
                    </a:lnTo>
                    <a:lnTo>
                      <a:pt x="261" y="501"/>
                    </a:lnTo>
                    <a:lnTo>
                      <a:pt x="248" y="501"/>
                    </a:lnTo>
                    <a:lnTo>
                      <a:pt x="236" y="500"/>
                    </a:lnTo>
                    <a:lnTo>
                      <a:pt x="225" y="498"/>
                    </a:lnTo>
                    <a:lnTo>
                      <a:pt x="213" y="496"/>
                    </a:lnTo>
                    <a:lnTo>
                      <a:pt x="201" y="494"/>
                    </a:lnTo>
                    <a:lnTo>
                      <a:pt x="190" y="490"/>
                    </a:lnTo>
                    <a:lnTo>
                      <a:pt x="178" y="487"/>
                    </a:lnTo>
                    <a:lnTo>
                      <a:pt x="168" y="482"/>
                    </a:lnTo>
                    <a:lnTo>
                      <a:pt x="147" y="472"/>
                    </a:lnTo>
                    <a:lnTo>
                      <a:pt x="127" y="460"/>
                    </a:lnTo>
                    <a:lnTo>
                      <a:pt x="108" y="446"/>
                    </a:lnTo>
                    <a:lnTo>
                      <a:pt x="91" y="431"/>
                    </a:lnTo>
                    <a:lnTo>
                      <a:pt x="76" y="413"/>
                    </a:lnTo>
                    <a:lnTo>
                      <a:pt x="62" y="395"/>
                    </a:lnTo>
                    <a:lnTo>
                      <a:pt x="50" y="375"/>
                    </a:lnTo>
                    <a:lnTo>
                      <a:pt x="39" y="354"/>
                    </a:lnTo>
                    <a:lnTo>
                      <a:pt x="36" y="343"/>
                    </a:lnTo>
                    <a:lnTo>
                      <a:pt x="31" y="333"/>
                    </a:lnTo>
                    <a:lnTo>
                      <a:pt x="29" y="321"/>
                    </a:lnTo>
                    <a:lnTo>
                      <a:pt x="25" y="310"/>
                    </a:lnTo>
                    <a:lnTo>
                      <a:pt x="23" y="298"/>
                    </a:lnTo>
                    <a:lnTo>
                      <a:pt x="22" y="285"/>
                    </a:lnTo>
                    <a:lnTo>
                      <a:pt x="21" y="274"/>
                    </a:lnTo>
                    <a:lnTo>
                      <a:pt x="21" y="261"/>
                    </a:lnTo>
                    <a:lnTo>
                      <a:pt x="21" y="249"/>
                    </a:lnTo>
                    <a:lnTo>
                      <a:pt x="22" y="236"/>
                    </a:lnTo>
                    <a:lnTo>
                      <a:pt x="23" y="225"/>
                    </a:lnTo>
                    <a:lnTo>
                      <a:pt x="25" y="213"/>
                    </a:lnTo>
                    <a:lnTo>
                      <a:pt x="29" y="201"/>
                    </a:lnTo>
                    <a:lnTo>
                      <a:pt x="31" y="190"/>
                    </a:lnTo>
                    <a:lnTo>
                      <a:pt x="36" y="178"/>
                    </a:lnTo>
                    <a:lnTo>
                      <a:pt x="39" y="167"/>
                    </a:lnTo>
                    <a:lnTo>
                      <a:pt x="50" y="147"/>
                    </a:lnTo>
                    <a:lnTo>
                      <a:pt x="62" y="127"/>
                    </a:lnTo>
                    <a:lnTo>
                      <a:pt x="76" y="108"/>
                    </a:lnTo>
                    <a:lnTo>
                      <a:pt x="91" y="92"/>
                    </a:lnTo>
                    <a:lnTo>
                      <a:pt x="108" y="75"/>
                    </a:lnTo>
                    <a:lnTo>
                      <a:pt x="127" y="61"/>
                    </a:lnTo>
                    <a:lnTo>
                      <a:pt x="147" y="50"/>
                    </a:lnTo>
                    <a:lnTo>
                      <a:pt x="168" y="39"/>
                    </a:lnTo>
                    <a:lnTo>
                      <a:pt x="178" y="36"/>
                    </a:lnTo>
                    <a:lnTo>
                      <a:pt x="190" y="32"/>
                    </a:lnTo>
                    <a:lnTo>
                      <a:pt x="201" y="29"/>
                    </a:lnTo>
                    <a:lnTo>
                      <a:pt x="213" y="25"/>
                    </a:lnTo>
                    <a:lnTo>
                      <a:pt x="225" y="24"/>
                    </a:lnTo>
                    <a:lnTo>
                      <a:pt x="236" y="22"/>
                    </a:lnTo>
                    <a:lnTo>
                      <a:pt x="248" y="22"/>
                    </a:lnTo>
                    <a:lnTo>
                      <a:pt x="261" y="21"/>
                    </a:lnTo>
                    <a:lnTo>
                      <a:pt x="274" y="22"/>
                    </a:lnTo>
                    <a:lnTo>
                      <a:pt x="285" y="22"/>
                    </a:lnTo>
                    <a:lnTo>
                      <a:pt x="297" y="24"/>
                    </a:lnTo>
                    <a:lnTo>
                      <a:pt x="310" y="25"/>
                    </a:lnTo>
                    <a:lnTo>
                      <a:pt x="332" y="32"/>
                    </a:lnTo>
                    <a:lnTo>
                      <a:pt x="354" y="39"/>
                    </a:lnTo>
                    <a:lnTo>
                      <a:pt x="375" y="50"/>
                    </a:lnTo>
                    <a:lnTo>
                      <a:pt x="395" y="61"/>
                    </a:lnTo>
                    <a:lnTo>
                      <a:pt x="413" y="75"/>
                    </a:lnTo>
                    <a:lnTo>
                      <a:pt x="431" y="92"/>
                    </a:lnTo>
                    <a:lnTo>
                      <a:pt x="446" y="108"/>
                    </a:lnTo>
                    <a:lnTo>
                      <a:pt x="460" y="127"/>
                    </a:lnTo>
                    <a:lnTo>
                      <a:pt x="472" y="147"/>
                    </a:lnTo>
                    <a:lnTo>
                      <a:pt x="482" y="167"/>
                    </a:lnTo>
                    <a:lnTo>
                      <a:pt x="490" y="190"/>
                    </a:lnTo>
                    <a:lnTo>
                      <a:pt x="496" y="213"/>
                    </a:lnTo>
                    <a:lnTo>
                      <a:pt x="498" y="225"/>
                    </a:lnTo>
                    <a:lnTo>
                      <a:pt x="500" y="236"/>
                    </a:lnTo>
                    <a:lnTo>
                      <a:pt x="501" y="249"/>
                    </a:lnTo>
                    <a:lnTo>
                      <a:pt x="501" y="261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9" name="Freeform 149">
                <a:extLst>
                  <a:ext uri="{FF2B5EF4-FFF2-40B4-BE49-F238E27FC236}">
                    <a16:creationId xmlns:a16="http://schemas.microsoft.com/office/drawing/2014/main" id="{37A5B3FF-0AC5-4F02-BE3E-7C26CFFA4A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9" y="2292"/>
                <a:ext cx="72" cy="71"/>
              </a:xfrm>
              <a:custGeom>
                <a:avLst/>
                <a:gdLst>
                  <a:gd name="T0" fmla="*/ 10 w 501"/>
                  <a:gd name="T1" fmla="*/ 4 h 501"/>
                  <a:gd name="T2" fmla="*/ 10 w 501"/>
                  <a:gd name="T3" fmla="*/ 3 h 501"/>
                  <a:gd name="T4" fmla="*/ 10 w 501"/>
                  <a:gd name="T5" fmla="*/ 2 h 501"/>
                  <a:gd name="T6" fmla="*/ 8 w 501"/>
                  <a:gd name="T7" fmla="*/ 1 h 501"/>
                  <a:gd name="T8" fmla="*/ 7 w 501"/>
                  <a:gd name="T9" fmla="*/ 1 h 501"/>
                  <a:gd name="T10" fmla="*/ 6 w 501"/>
                  <a:gd name="T11" fmla="*/ 0 h 501"/>
                  <a:gd name="T12" fmla="*/ 5 w 501"/>
                  <a:gd name="T13" fmla="*/ 0 h 501"/>
                  <a:gd name="T14" fmla="*/ 4 w 501"/>
                  <a:gd name="T15" fmla="*/ 0 h 501"/>
                  <a:gd name="T16" fmla="*/ 3 w 501"/>
                  <a:gd name="T17" fmla="*/ 0 h 501"/>
                  <a:gd name="T18" fmla="*/ 2 w 501"/>
                  <a:gd name="T19" fmla="*/ 1 h 501"/>
                  <a:gd name="T20" fmla="*/ 1 w 501"/>
                  <a:gd name="T21" fmla="*/ 2 h 501"/>
                  <a:gd name="T22" fmla="*/ 1 w 501"/>
                  <a:gd name="T23" fmla="*/ 3 h 501"/>
                  <a:gd name="T24" fmla="*/ 0 w 501"/>
                  <a:gd name="T25" fmla="*/ 4 h 501"/>
                  <a:gd name="T26" fmla="*/ 0 w 501"/>
                  <a:gd name="T27" fmla="*/ 5 h 501"/>
                  <a:gd name="T28" fmla="*/ 0 w 501"/>
                  <a:gd name="T29" fmla="*/ 6 h 501"/>
                  <a:gd name="T30" fmla="*/ 0 w 501"/>
                  <a:gd name="T31" fmla="*/ 7 h 501"/>
                  <a:gd name="T32" fmla="*/ 1 w 501"/>
                  <a:gd name="T33" fmla="*/ 8 h 501"/>
                  <a:gd name="T34" fmla="*/ 2 w 501"/>
                  <a:gd name="T35" fmla="*/ 9 h 501"/>
                  <a:gd name="T36" fmla="*/ 3 w 501"/>
                  <a:gd name="T37" fmla="*/ 10 h 501"/>
                  <a:gd name="T38" fmla="*/ 4 w 501"/>
                  <a:gd name="T39" fmla="*/ 10 h 501"/>
                  <a:gd name="T40" fmla="*/ 5 w 501"/>
                  <a:gd name="T41" fmla="*/ 10 h 501"/>
                  <a:gd name="T42" fmla="*/ 6 w 501"/>
                  <a:gd name="T43" fmla="*/ 10 h 501"/>
                  <a:gd name="T44" fmla="*/ 7 w 501"/>
                  <a:gd name="T45" fmla="*/ 10 h 501"/>
                  <a:gd name="T46" fmla="*/ 8 w 501"/>
                  <a:gd name="T47" fmla="*/ 9 h 501"/>
                  <a:gd name="T48" fmla="*/ 9 w 501"/>
                  <a:gd name="T49" fmla="*/ 8 h 501"/>
                  <a:gd name="T50" fmla="*/ 10 w 501"/>
                  <a:gd name="T51" fmla="*/ 7 h 501"/>
                  <a:gd name="T52" fmla="*/ 10 w 501"/>
                  <a:gd name="T53" fmla="*/ 6 h 501"/>
                  <a:gd name="T54" fmla="*/ 10 w 501"/>
                  <a:gd name="T55" fmla="*/ 5 h 501"/>
                  <a:gd name="T56" fmla="*/ 10 w 501"/>
                  <a:gd name="T57" fmla="*/ 6 h 501"/>
                  <a:gd name="T58" fmla="*/ 10 w 501"/>
                  <a:gd name="T59" fmla="*/ 7 h 501"/>
                  <a:gd name="T60" fmla="*/ 8 w 501"/>
                  <a:gd name="T61" fmla="*/ 8 h 501"/>
                  <a:gd name="T62" fmla="*/ 7 w 501"/>
                  <a:gd name="T63" fmla="*/ 9 h 501"/>
                  <a:gd name="T64" fmla="*/ 6 w 501"/>
                  <a:gd name="T65" fmla="*/ 10 h 501"/>
                  <a:gd name="T66" fmla="*/ 5 w 501"/>
                  <a:gd name="T67" fmla="*/ 10 h 501"/>
                  <a:gd name="T68" fmla="*/ 3 w 501"/>
                  <a:gd name="T69" fmla="*/ 9 h 501"/>
                  <a:gd name="T70" fmla="*/ 2 w 501"/>
                  <a:gd name="T71" fmla="*/ 8 h 501"/>
                  <a:gd name="T72" fmla="*/ 1 w 501"/>
                  <a:gd name="T73" fmla="*/ 7 h 501"/>
                  <a:gd name="T74" fmla="*/ 0 w 501"/>
                  <a:gd name="T75" fmla="*/ 6 h 501"/>
                  <a:gd name="T76" fmla="*/ 0 w 501"/>
                  <a:gd name="T77" fmla="*/ 5 h 501"/>
                  <a:gd name="T78" fmla="*/ 1 w 501"/>
                  <a:gd name="T79" fmla="*/ 3 h 501"/>
                  <a:gd name="T80" fmla="*/ 2 w 501"/>
                  <a:gd name="T81" fmla="*/ 2 h 501"/>
                  <a:gd name="T82" fmla="*/ 3 w 501"/>
                  <a:gd name="T83" fmla="*/ 1 h 501"/>
                  <a:gd name="T84" fmla="*/ 5 w 501"/>
                  <a:gd name="T85" fmla="*/ 0 h 501"/>
                  <a:gd name="T86" fmla="*/ 6 w 501"/>
                  <a:gd name="T87" fmla="*/ 0 h 501"/>
                  <a:gd name="T88" fmla="*/ 7 w 501"/>
                  <a:gd name="T89" fmla="*/ 1 h 501"/>
                  <a:gd name="T90" fmla="*/ 8 w 501"/>
                  <a:gd name="T91" fmla="*/ 2 h 501"/>
                  <a:gd name="T92" fmla="*/ 10 w 501"/>
                  <a:gd name="T93" fmla="*/ 3 h 501"/>
                  <a:gd name="T94" fmla="*/ 10 w 501"/>
                  <a:gd name="T95" fmla="*/ 5 h 50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01" h="501">
                    <a:moveTo>
                      <a:pt x="501" y="251"/>
                    </a:moveTo>
                    <a:lnTo>
                      <a:pt x="501" y="238"/>
                    </a:lnTo>
                    <a:lnTo>
                      <a:pt x="500" y="225"/>
                    </a:lnTo>
                    <a:lnTo>
                      <a:pt x="499" y="213"/>
                    </a:lnTo>
                    <a:lnTo>
                      <a:pt x="497" y="201"/>
                    </a:lnTo>
                    <a:lnTo>
                      <a:pt x="493" y="189"/>
                    </a:lnTo>
                    <a:lnTo>
                      <a:pt x="490" y="176"/>
                    </a:lnTo>
                    <a:lnTo>
                      <a:pt x="486" y="164"/>
                    </a:lnTo>
                    <a:lnTo>
                      <a:pt x="481" y="154"/>
                    </a:lnTo>
                    <a:lnTo>
                      <a:pt x="477" y="142"/>
                    </a:lnTo>
                    <a:lnTo>
                      <a:pt x="471" y="132"/>
                    </a:lnTo>
                    <a:lnTo>
                      <a:pt x="465" y="121"/>
                    </a:lnTo>
                    <a:lnTo>
                      <a:pt x="458" y="111"/>
                    </a:lnTo>
                    <a:lnTo>
                      <a:pt x="444" y="92"/>
                    </a:lnTo>
                    <a:lnTo>
                      <a:pt x="428" y="74"/>
                    </a:lnTo>
                    <a:lnTo>
                      <a:pt x="410" y="57"/>
                    </a:lnTo>
                    <a:lnTo>
                      <a:pt x="391" y="43"/>
                    </a:lnTo>
                    <a:lnTo>
                      <a:pt x="380" y="36"/>
                    </a:lnTo>
                    <a:lnTo>
                      <a:pt x="370" y="30"/>
                    </a:lnTo>
                    <a:lnTo>
                      <a:pt x="359" y="26"/>
                    </a:lnTo>
                    <a:lnTo>
                      <a:pt x="349" y="20"/>
                    </a:lnTo>
                    <a:lnTo>
                      <a:pt x="337" y="15"/>
                    </a:lnTo>
                    <a:lnTo>
                      <a:pt x="325" y="12"/>
                    </a:lnTo>
                    <a:lnTo>
                      <a:pt x="314" y="8"/>
                    </a:lnTo>
                    <a:lnTo>
                      <a:pt x="301" y="6"/>
                    </a:lnTo>
                    <a:lnTo>
                      <a:pt x="289" y="4"/>
                    </a:lnTo>
                    <a:lnTo>
                      <a:pt x="276" y="1"/>
                    </a:lnTo>
                    <a:lnTo>
                      <a:pt x="264" y="1"/>
                    </a:lnTo>
                    <a:lnTo>
                      <a:pt x="251" y="0"/>
                    </a:lnTo>
                    <a:lnTo>
                      <a:pt x="238" y="1"/>
                    </a:lnTo>
                    <a:lnTo>
                      <a:pt x="225" y="1"/>
                    </a:lnTo>
                    <a:lnTo>
                      <a:pt x="212" y="4"/>
                    </a:lnTo>
                    <a:lnTo>
                      <a:pt x="201" y="6"/>
                    </a:lnTo>
                    <a:lnTo>
                      <a:pt x="188" y="8"/>
                    </a:lnTo>
                    <a:lnTo>
                      <a:pt x="176" y="12"/>
                    </a:lnTo>
                    <a:lnTo>
                      <a:pt x="165" y="15"/>
                    </a:lnTo>
                    <a:lnTo>
                      <a:pt x="153" y="20"/>
                    </a:lnTo>
                    <a:lnTo>
                      <a:pt x="142" y="26"/>
                    </a:lnTo>
                    <a:lnTo>
                      <a:pt x="132" y="30"/>
                    </a:lnTo>
                    <a:lnTo>
                      <a:pt x="121" y="36"/>
                    </a:lnTo>
                    <a:lnTo>
                      <a:pt x="111" y="43"/>
                    </a:lnTo>
                    <a:lnTo>
                      <a:pt x="91" y="57"/>
                    </a:lnTo>
                    <a:lnTo>
                      <a:pt x="74" y="74"/>
                    </a:lnTo>
                    <a:lnTo>
                      <a:pt x="57" y="92"/>
                    </a:lnTo>
                    <a:lnTo>
                      <a:pt x="43" y="111"/>
                    </a:lnTo>
                    <a:lnTo>
                      <a:pt x="36" y="121"/>
                    </a:lnTo>
                    <a:lnTo>
                      <a:pt x="31" y="132"/>
                    </a:lnTo>
                    <a:lnTo>
                      <a:pt x="25" y="142"/>
                    </a:lnTo>
                    <a:lnTo>
                      <a:pt x="20" y="154"/>
                    </a:lnTo>
                    <a:lnTo>
                      <a:pt x="15" y="164"/>
                    </a:lnTo>
                    <a:lnTo>
                      <a:pt x="12" y="176"/>
                    </a:lnTo>
                    <a:lnTo>
                      <a:pt x="8" y="189"/>
                    </a:lnTo>
                    <a:lnTo>
                      <a:pt x="6" y="201"/>
                    </a:lnTo>
                    <a:lnTo>
                      <a:pt x="4" y="213"/>
                    </a:lnTo>
                    <a:lnTo>
                      <a:pt x="2" y="225"/>
                    </a:lnTo>
                    <a:lnTo>
                      <a:pt x="0" y="238"/>
                    </a:lnTo>
                    <a:lnTo>
                      <a:pt x="0" y="251"/>
                    </a:lnTo>
                    <a:lnTo>
                      <a:pt x="0" y="264"/>
                    </a:lnTo>
                    <a:lnTo>
                      <a:pt x="2" y="276"/>
                    </a:lnTo>
                    <a:lnTo>
                      <a:pt x="4" y="289"/>
                    </a:lnTo>
                    <a:lnTo>
                      <a:pt x="6" y="302"/>
                    </a:lnTo>
                    <a:lnTo>
                      <a:pt x="8" y="314"/>
                    </a:lnTo>
                    <a:lnTo>
                      <a:pt x="12" y="325"/>
                    </a:lnTo>
                    <a:lnTo>
                      <a:pt x="15" y="337"/>
                    </a:lnTo>
                    <a:lnTo>
                      <a:pt x="20" y="349"/>
                    </a:lnTo>
                    <a:lnTo>
                      <a:pt x="25" y="359"/>
                    </a:lnTo>
                    <a:lnTo>
                      <a:pt x="31" y="371"/>
                    </a:lnTo>
                    <a:lnTo>
                      <a:pt x="36" y="381"/>
                    </a:lnTo>
                    <a:lnTo>
                      <a:pt x="43" y="390"/>
                    </a:lnTo>
                    <a:lnTo>
                      <a:pt x="57" y="410"/>
                    </a:lnTo>
                    <a:lnTo>
                      <a:pt x="74" y="428"/>
                    </a:lnTo>
                    <a:lnTo>
                      <a:pt x="91" y="444"/>
                    </a:lnTo>
                    <a:lnTo>
                      <a:pt x="111" y="458"/>
                    </a:lnTo>
                    <a:lnTo>
                      <a:pt x="121" y="465"/>
                    </a:lnTo>
                    <a:lnTo>
                      <a:pt x="132" y="471"/>
                    </a:lnTo>
                    <a:lnTo>
                      <a:pt x="142" y="477"/>
                    </a:lnTo>
                    <a:lnTo>
                      <a:pt x="153" y="481"/>
                    </a:lnTo>
                    <a:lnTo>
                      <a:pt x="165" y="486"/>
                    </a:lnTo>
                    <a:lnTo>
                      <a:pt x="176" y="491"/>
                    </a:lnTo>
                    <a:lnTo>
                      <a:pt x="188" y="493"/>
                    </a:lnTo>
                    <a:lnTo>
                      <a:pt x="201" y="497"/>
                    </a:lnTo>
                    <a:lnTo>
                      <a:pt x="212" y="499"/>
                    </a:lnTo>
                    <a:lnTo>
                      <a:pt x="225" y="500"/>
                    </a:lnTo>
                    <a:lnTo>
                      <a:pt x="238" y="501"/>
                    </a:lnTo>
                    <a:lnTo>
                      <a:pt x="251" y="501"/>
                    </a:lnTo>
                    <a:lnTo>
                      <a:pt x="264" y="501"/>
                    </a:lnTo>
                    <a:lnTo>
                      <a:pt x="276" y="500"/>
                    </a:lnTo>
                    <a:lnTo>
                      <a:pt x="289" y="499"/>
                    </a:lnTo>
                    <a:lnTo>
                      <a:pt x="301" y="497"/>
                    </a:lnTo>
                    <a:lnTo>
                      <a:pt x="314" y="493"/>
                    </a:lnTo>
                    <a:lnTo>
                      <a:pt x="325" y="491"/>
                    </a:lnTo>
                    <a:lnTo>
                      <a:pt x="337" y="486"/>
                    </a:lnTo>
                    <a:lnTo>
                      <a:pt x="349" y="481"/>
                    </a:lnTo>
                    <a:lnTo>
                      <a:pt x="359" y="477"/>
                    </a:lnTo>
                    <a:lnTo>
                      <a:pt x="370" y="471"/>
                    </a:lnTo>
                    <a:lnTo>
                      <a:pt x="380" y="465"/>
                    </a:lnTo>
                    <a:lnTo>
                      <a:pt x="391" y="458"/>
                    </a:lnTo>
                    <a:lnTo>
                      <a:pt x="410" y="444"/>
                    </a:lnTo>
                    <a:lnTo>
                      <a:pt x="428" y="428"/>
                    </a:lnTo>
                    <a:lnTo>
                      <a:pt x="444" y="410"/>
                    </a:lnTo>
                    <a:lnTo>
                      <a:pt x="458" y="390"/>
                    </a:lnTo>
                    <a:lnTo>
                      <a:pt x="465" y="381"/>
                    </a:lnTo>
                    <a:lnTo>
                      <a:pt x="471" y="371"/>
                    </a:lnTo>
                    <a:lnTo>
                      <a:pt x="477" y="359"/>
                    </a:lnTo>
                    <a:lnTo>
                      <a:pt x="481" y="349"/>
                    </a:lnTo>
                    <a:lnTo>
                      <a:pt x="486" y="337"/>
                    </a:lnTo>
                    <a:lnTo>
                      <a:pt x="490" y="325"/>
                    </a:lnTo>
                    <a:lnTo>
                      <a:pt x="493" y="314"/>
                    </a:lnTo>
                    <a:lnTo>
                      <a:pt x="497" y="302"/>
                    </a:lnTo>
                    <a:lnTo>
                      <a:pt x="499" y="289"/>
                    </a:lnTo>
                    <a:lnTo>
                      <a:pt x="500" y="276"/>
                    </a:lnTo>
                    <a:lnTo>
                      <a:pt x="501" y="264"/>
                    </a:lnTo>
                    <a:lnTo>
                      <a:pt x="501" y="251"/>
                    </a:lnTo>
                    <a:close/>
                    <a:moveTo>
                      <a:pt x="480" y="251"/>
                    </a:moveTo>
                    <a:lnTo>
                      <a:pt x="480" y="262"/>
                    </a:lnTo>
                    <a:lnTo>
                      <a:pt x="479" y="274"/>
                    </a:lnTo>
                    <a:lnTo>
                      <a:pt x="478" y="286"/>
                    </a:lnTo>
                    <a:lnTo>
                      <a:pt x="476" y="297"/>
                    </a:lnTo>
                    <a:lnTo>
                      <a:pt x="470" y="319"/>
                    </a:lnTo>
                    <a:lnTo>
                      <a:pt x="463" y="340"/>
                    </a:lnTo>
                    <a:lnTo>
                      <a:pt x="452" y="360"/>
                    </a:lnTo>
                    <a:lnTo>
                      <a:pt x="441" y="379"/>
                    </a:lnTo>
                    <a:lnTo>
                      <a:pt x="428" y="397"/>
                    </a:lnTo>
                    <a:lnTo>
                      <a:pt x="413" y="414"/>
                    </a:lnTo>
                    <a:lnTo>
                      <a:pt x="396" y="428"/>
                    </a:lnTo>
                    <a:lnTo>
                      <a:pt x="379" y="442"/>
                    </a:lnTo>
                    <a:lnTo>
                      <a:pt x="360" y="452"/>
                    </a:lnTo>
                    <a:lnTo>
                      <a:pt x="340" y="463"/>
                    </a:lnTo>
                    <a:lnTo>
                      <a:pt x="320" y="470"/>
                    </a:lnTo>
                    <a:lnTo>
                      <a:pt x="297" y="476"/>
                    </a:lnTo>
                    <a:lnTo>
                      <a:pt x="286" y="478"/>
                    </a:lnTo>
                    <a:lnTo>
                      <a:pt x="274" y="479"/>
                    </a:lnTo>
                    <a:lnTo>
                      <a:pt x="262" y="480"/>
                    </a:lnTo>
                    <a:lnTo>
                      <a:pt x="251" y="480"/>
                    </a:lnTo>
                    <a:lnTo>
                      <a:pt x="239" y="480"/>
                    </a:lnTo>
                    <a:lnTo>
                      <a:pt x="227" y="479"/>
                    </a:lnTo>
                    <a:lnTo>
                      <a:pt x="216" y="478"/>
                    </a:lnTo>
                    <a:lnTo>
                      <a:pt x="204" y="476"/>
                    </a:lnTo>
                    <a:lnTo>
                      <a:pt x="182" y="470"/>
                    </a:lnTo>
                    <a:lnTo>
                      <a:pt x="161" y="463"/>
                    </a:lnTo>
                    <a:lnTo>
                      <a:pt x="141" y="452"/>
                    </a:lnTo>
                    <a:lnTo>
                      <a:pt x="123" y="442"/>
                    </a:lnTo>
                    <a:lnTo>
                      <a:pt x="105" y="428"/>
                    </a:lnTo>
                    <a:lnTo>
                      <a:pt x="89" y="414"/>
                    </a:lnTo>
                    <a:lnTo>
                      <a:pt x="74" y="397"/>
                    </a:lnTo>
                    <a:lnTo>
                      <a:pt x="61" y="379"/>
                    </a:lnTo>
                    <a:lnTo>
                      <a:pt x="49" y="360"/>
                    </a:lnTo>
                    <a:lnTo>
                      <a:pt x="40" y="340"/>
                    </a:lnTo>
                    <a:lnTo>
                      <a:pt x="32" y="319"/>
                    </a:lnTo>
                    <a:lnTo>
                      <a:pt x="26" y="297"/>
                    </a:lnTo>
                    <a:lnTo>
                      <a:pt x="24" y="286"/>
                    </a:lnTo>
                    <a:lnTo>
                      <a:pt x="22" y="274"/>
                    </a:lnTo>
                    <a:lnTo>
                      <a:pt x="21" y="262"/>
                    </a:lnTo>
                    <a:lnTo>
                      <a:pt x="21" y="251"/>
                    </a:lnTo>
                    <a:lnTo>
                      <a:pt x="21" y="239"/>
                    </a:lnTo>
                    <a:lnTo>
                      <a:pt x="22" y="227"/>
                    </a:lnTo>
                    <a:lnTo>
                      <a:pt x="24" y="216"/>
                    </a:lnTo>
                    <a:lnTo>
                      <a:pt x="26" y="205"/>
                    </a:lnTo>
                    <a:lnTo>
                      <a:pt x="32" y="183"/>
                    </a:lnTo>
                    <a:lnTo>
                      <a:pt x="40" y="162"/>
                    </a:lnTo>
                    <a:lnTo>
                      <a:pt x="49" y="141"/>
                    </a:lnTo>
                    <a:lnTo>
                      <a:pt x="61" y="123"/>
                    </a:lnTo>
                    <a:lnTo>
                      <a:pt x="74" y="105"/>
                    </a:lnTo>
                    <a:lnTo>
                      <a:pt x="89" y="89"/>
                    </a:lnTo>
                    <a:lnTo>
                      <a:pt x="105" y="74"/>
                    </a:lnTo>
                    <a:lnTo>
                      <a:pt x="123" y="61"/>
                    </a:lnTo>
                    <a:lnTo>
                      <a:pt x="141" y="49"/>
                    </a:lnTo>
                    <a:lnTo>
                      <a:pt x="161" y="40"/>
                    </a:lnTo>
                    <a:lnTo>
                      <a:pt x="182" y="32"/>
                    </a:lnTo>
                    <a:lnTo>
                      <a:pt x="204" y="26"/>
                    </a:lnTo>
                    <a:lnTo>
                      <a:pt x="216" y="25"/>
                    </a:lnTo>
                    <a:lnTo>
                      <a:pt x="227" y="22"/>
                    </a:lnTo>
                    <a:lnTo>
                      <a:pt x="239" y="22"/>
                    </a:lnTo>
                    <a:lnTo>
                      <a:pt x="251" y="21"/>
                    </a:lnTo>
                    <a:lnTo>
                      <a:pt x="262" y="22"/>
                    </a:lnTo>
                    <a:lnTo>
                      <a:pt x="274" y="22"/>
                    </a:lnTo>
                    <a:lnTo>
                      <a:pt x="286" y="25"/>
                    </a:lnTo>
                    <a:lnTo>
                      <a:pt x="297" y="26"/>
                    </a:lnTo>
                    <a:lnTo>
                      <a:pt x="320" y="32"/>
                    </a:lnTo>
                    <a:lnTo>
                      <a:pt x="340" y="40"/>
                    </a:lnTo>
                    <a:lnTo>
                      <a:pt x="360" y="49"/>
                    </a:lnTo>
                    <a:lnTo>
                      <a:pt x="379" y="61"/>
                    </a:lnTo>
                    <a:lnTo>
                      <a:pt x="396" y="74"/>
                    </a:lnTo>
                    <a:lnTo>
                      <a:pt x="413" y="89"/>
                    </a:lnTo>
                    <a:lnTo>
                      <a:pt x="428" y="105"/>
                    </a:lnTo>
                    <a:lnTo>
                      <a:pt x="441" y="123"/>
                    </a:lnTo>
                    <a:lnTo>
                      <a:pt x="452" y="141"/>
                    </a:lnTo>
                    <a:lnTo>
                      <a:pt x="463" y="162"/>
                    </a:lnTo>
                    <a:lnTo>
                      <a:pt x="470" y="183"/>
                    </a:lnTo>
                    <a:lnTo>
                      <a:pt x="476" y="205"/>
                    </a:lnTo>
                    <a:lnTo>
                      <a:pt x="478" y="216"/>
                    </a:lnTo>
                    <a:lnTo>
                      <a:pt x="479" y="227"/>
                    </a:lnTo>
                    <a:lnTo>
                      <a:pt x="480" y="239"/>
                    </a:lnTo>
                    <a:lnTo>
                      <a:pt x="480" y="251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0" name="Freeform 150">
                <a:extLst>
                  <a:ext uri="{FF2B5EF4-FFF2-40B4-BE49-F238E27FC236}">
                    <a16:creationId xmlns:a16="http://schemas.microsoft.com/office/drawing/2014/main" id="{581DFB65-8027-4076-B887-9792B0B40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1" y="2293"/>
                <a:ext cx="69" cy="69"/>
              </a:xfrm>
              <a:custGeom>
                <a:avLst/>
                <a:gdLst>
                  <a:gd name="T0" fmla="*/ 10 w 480"/>
                  <a:gd name="T1" fmla="*/ 4 h 480"/>
                  <a:gd name="T2" fmla="*/ 10 w 480"/>
                  <a:gd name="T3" fmla="*/ 3 h 480"/>
                  <a:gd name="T4" fmla="*/ 9 w 480"/>
                  <a:gd name="T5" fmla="*/ 2 h 480"/>
                  <a:gd name="T6" fmla="*/ 8 w 480"/>
                  <a:gd name="T7" fmla="*/ 1 h 480"/>
                  <a:gd name="T8" fmla="*/ 7 w 480"/>
                  <a:gd name="T9" fmla="*/ 0 h 480"/>
                  <a:gd name="T10" fmla="*/ 6 w 480"/>
                  <a:gd name="T11" fmla="*/ 0 h 480"/>
                  <a:gd name="T12" fmla="*/ 5 w 480"/>
                  <a:gd name="T13" fmla="*/ 0 h 480"/>
                  <a:gd name="T14" fmla="*/ 4 w 480"/>
                  <a:gd name="T15" fmla="*/ 0 h 480"/>
                  <a:gd name="T16" fmla="*/ 3 w 480"/>
                  <a:gd name="T17" fmla="*/ 0 h 480"/>
                  <a:gd name="T18" fmla="*/ 3 w 480"/>
                  <a:gd name="T19" fmla="*/ 1 h 480"/>
                  <a:gd name="T20" fmla="*/ 1 w 480"/>
                  <a:gd name="T21" fmla="*/ 1 h 480"/>
                  <a:gd name="T22" fmla="*/ 1 w 480"/>
                  <a:gd name="T23" fmla="*/ 3 h 480"/>
                  <a:gd name="T24" fmla="*/ 0 w 480"/>
                  <a:gd name="T25" fmla="*/ 3 h 480"/>
                  <a:gd name="T26" fmla="*/ 0 w 480"/>
                  <a:gd name="T27" fmla="*/ 4 h 480"/>
                  <a:gd name="T28" fmla="*/ 0 w 480"/>
                  <a:gd name="T29" fmla="*/ 5 h 480"/>
                  <a:gd name="T30" fmla="*/ 0 w 480"/>
                  <a:gd name="T31" fmla="*/ 6 h 480"/>
                  <a:gd name="T32" fmla="*/ 0 w 480"/>
                  <a:gd name="T33" fmla="*/ 6 h 480"/>
                  <a:gd name="T34" fmla="*/ 1 w 480"/>
                  <a:gd name="T35" fmla="*/ 7 h 480"/>
                  <a:gd name="T36" fmla="*/ 1 w 480"/>
                  <a:gd name="T37" fmla="*/ 8 h 480"/>
                  <a:gd name="T38" fmla="*/ 3 w 480"/>
                  <a:gd name="T39" fmla="*/ 9 h 480"/>
                  <a:gd name="T40" fmla="*/ 3 w 480"/>
                  <a:gd name="T41" fmla="*/ 10 h 480"/>
                  <a:gd name="T42" fmla="*/ 4 w 480"/>
                  <a:gd name="T43" fmla="*/ 10 h 480"/>
                  <a:gd name="T44" fmla="*/ 5 w 480"/>
                  <a:gd name="T45" fmla="*/ 10 h 480"/>
                  <a:gd name="T46" fmla="*/ 6 w 480"/>
                  <a:gd name="T47" fmla="*/ 10 h 480"/>
                  <a:gd name="T48" fmla="*/ 6 w 480"/>
                  <a:gd name="T49" fmla="*/ 10 h 480"/>
                  <a:gd name="T50" fmla="*/ 7 w 480"/>
                  <a:gd name="T51" fmla="*/ 9 h 480"/>
                  <a:gd name="T52" fmla="*/ 8 w 480"/>
                  <a:gd name="T53" fmla="*/ 8 h 480"/>
                  <a:gd name="T54" fmla="*/ 9 w 480"/>
                  <a:gd name="T55" fmla="*/ 7 h 480"/>
                  <a:gd name="T56" fmla="*/ 10 w 480"/>
                  <a:gd name="T57" fmla="*/ 6 h 480"/>
                  <a:gd name="T58" fmla="*/ 10 w 480"/>
                  <a:gd name="T59" fmla="*/ 6 h 480"/>
                  <a:gd name="T60" fmla="*/ 10 w 480"/>
                  <a:gd name="T61" fmla="*/ 5 h 480"/>
                  <a:gd name="T62" fmla="*/ 9 w 480"/>
                  <a:gd name="T63" fmla="*/ 6 h 480"/>
                  <a:gd name="T64" fmla="*/ 9 w 480"/>
                  <a:gd name="T65" fmla="*/ 7 h 480"/>
                  <a:gd name="T66" fmla="*/ 8 w 480"/>
                  <a:gd name="T67" fmla="*/ 8 h 480"/>
                  <a:gd name="T68" fmla="*/ 7 w 480"/>
                  <a:gd name="T69" fmla="*/ 9 h 480"/>
                  <a:gd name="T70" fmla="*/ 6 w 480"/>
                  <a:gd name="T71" fmla="*/ 9 h 480"/>
                  <a:gd name="T72" fmla="*/ 4 w 480"/>
                  <a:gd name="T73" fmla="*/ 9 h 480"/>
                  <a:gd name="T74" fmla="*/ 3 w 480"/>
                  <a:gd name="T75" fmla="*/ 9 h 480"/>
                  <a:gd name="T76" fmla="*/ 2 w 480"/>
                  <a:gd name="T77" fmla="*/ 8 h 480"/>
                  <a:gd name="T78" fmla="*/ 1 w 480"/>
                  <a:gd name="T79" fmla="*/ 7 h 480"/>
                  <a:gd name="T80" fmla="*/ 1 w 480"/>
                  <a:gd name="T81" fmla="*/ 6 h 480"/>
                  <a:gd name="T82" fmla="*/ 0 w 480"/>
                  <a:gd name="T83" fmla="*/ 5 h 480"/>
                  <a:gd name="T84" fmla="*/ 1 w 480"/>
                  <a:gd name="T85" fmla="*/ 4 h 480"/>
                  <a:gd name="T86" fmla="*/ 1 w 480"/>
                  <a:gd name="T87" fmla="*/ 2 h 480"/>
                  <a:gd name="T88" fmla="*/ 2 w 480"/>
                  <a:gd name="T89" fmla="*/ 1 h 480"/>
                  <a:gd name="T90" fmla="*/ 3 w 480"/>
                  <a:gd name="T91" fmla="*/ 1 h 480"/>
                  <a:gd name="T92" fmla="*/ 4 w 480"/>
                  <a:gd name="T93" fmla="*/ 0 h 480"/>
                  <a:gd name="T94" fmla="*/ 6 w 480"/>
                  <a:gd name="T95" fmla="*/ 1 h 480"/>
                  <a:gd name="T96" fmla="*/ 7 w 480"/>
                  <a:gd name="T97" fmla="*/ 1 h 480"/>
                  <a:gd name="T98" fmla="*/ 8 w 480"/>
                  <a:gd name="T99" fmla="*/ 2 h 480"/>
                  <a:gd name="T100" fmla="*/ 9 w 480"/>
                  <a:gd name="T101" fmla="*/ 3 h 480"/>
                  <a:gd name="T102" fmla="*/ 9 w 480"/>
                  <a:gd name="T103" fmla="*/ 4 h 48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28"/>
                    </a:lnTo>
                    <a:lnTo>
                      <a:pt x="479" y="215"/>
                    </a:lnTo>
                    <a:lnTo>
                      <a:pt x="477" y="204"/>
                    </a:lnTo>
                    <a:lnTo>
                      <a:pt x="475" y="192"/>
                    </a:lnTo>
                    <a:lnTo>
                      <a:pt x="469" y="169"/>
                    </a:lnTo>
                    <a:lnTo>
                      <a:pt x="461" y="146"/>
                    </a:lnTo>
                    <a:lnTo>
                      <a:pt x="451" y="126"/>
                    </a:lnTo>
                    <a:lnTo>
                      <a:pt x="439" y="106"/>
                    </a:lnTo>
                    <a:lnTo>
                      <a:pt x="425" y="87"/>
                    </a:lnTo>
                    <a:lnTo>
                      <a:pt x="410" y="71"/>
                    </a:lnTo>
                    <a:lnTo>
                      <a:pt x="392" y="54"/>
                    </a:lnTo>
                    <a:lnTo>
                      <a:pt x="374" y="40"/>
                    </a:lnTo>
                    <a:lnTo>
                      <a:pt x="354" y="29"/>
                    </a:lnTo>
                    <a:lnTo>
                      <a:pt x="333" y="18"/>
                    </a:lnTo>
                    <a:lnTo>
                      <a:pt x="311" y="11"/>
                    </a:lnTo>
                    <a:lnTo>
                      <a:pt x="289" y="4"/>
                    </a:lnTo>
                    <a:lnTo>
                      <a:pt x="276" y="3"/>
                    </a:lnTo>
                    <a:lnTo>
                      <a:pt x="264" y="1"/>
                    </a:lnTo>
                    <a:lnTo>
                      <a:pt x="253" y="1"/>
                    </a:lnTo>
                    <a:lnTo>
                      <a:pt x="240" y="0"/>
                    </a:lnTo>
                    <a:lnTo>
                      <a:pt x="227" y="1"/>
                    </a:lnTo>
                    <a:lnTo>
                      <a:pt x="215" y="1"/>
                    </a:lnTo>
                    <a:lnTo>
                      <a:pt x="204" y="3"/>
                    </a:lnTo>
                    <a:lnTo>
                      <a:pt x="192" y="4"/>
                    </a:lnTo>
                    <a:lnTo>
                      <a:pt x="180" y="8"/>
                    </a:lnTo>
                    <a:lnTo>
                      <a:pt x="169" y="11"/>
                    </a:lnTo>
                    <a:lnTo>
                      <a:pt x="157" y="15"/>
                    </a:lnTo>
                    <a:lnTo>
                      <a:pt x="147" y="18"/>
                    </a:lnTo>
                    <a:lnTo>
                      <a:pt x="126" y="29"/>
                    </a:lnTo>
                    <a:lnTo>
                      <a:pt x="106" y="40"/>
                    </a:lnTo>
                    <a:lnTo>
                      <a:pt x="87" y="54"/>
                    </a:lnTo>
                    <a:lnTo>
                      <a:pt x="70" y="71"/>
                    </a:lnTo>
                    <a:lnTo>
                      <a:pt x="55" y="87"/>
                    </a:lnTo>
                    <a:lnTo>
                      <a:pt x="41" y="106"/>
                    </a:lnTo>
                    <a:lnTo>
                      <a:pt x="29" y="126"/>
                    </a:lnTo>
                    <a:lnTo>
                      <a:pt x="18" y="146"/>
                    </a:lnTo>
                    <a:lnTo>
                      <a:pt x="15" y="157"/>
                    </a:lnTo>
                    <a:lnTo>
                      <a:pt x="10" y="169"/>
                    </a:lnTo>
                    <a:lnTo>
                      <a:pt x="8" y="180"/>
                    </a:lnTo>
                    <a:lnTo>
                      <a:pt x="4" y="192"/>
                    </a:lnTo>
                    <a:lnTo>
                      <a:pt x="2" y="204"/>
                    </a:lnTo>
                    <a:lnTo>
                      <a:pt x="1" y="215"/>
                    </a:lnTo>
                    <a:lnTo>
                      <a:pt x="0" y="228"/>
                    </a:lnTo>
                    <a:lnTo>
                      <a:pt x="0" y="240"/>
                    </a:lnTo>
                    <a:lnTo>
                      <a:pt x="0" y="253"/>
                    </a:lnTo>
                    <a:lnTo>
                      <a:pt x="1" y="264"/>
                    </a:lnTo>
                    <a:lnTo>
                      <a:pt x="2" y="277"/>
                    </a:lnTo>
                    <a:lnTo>
                      <a:pt x="4" y="289"/>
                    </a:lnTo>
                    <a:lnTo>
                      <a:pt x="8" y="300"/>
                    </a:lnTo>
                    <a:lnTo>
                      <a:pt x="10" y="312"/>
                    </a:lnTo>
                    <a:lnTo>
                      <a:pt x="15" y="322"/>
                    </a:lnTo>
                    <a:lnTo>
                      <a:pt x="18" y="333"/>
                    </a:lnTo>
                    <a:lnTo>
                      <a:pt x="29" y="354"/>
                    </a:lnTo>
                    <a:lnTo>
                      <a:pt x="41" y="374"/>
                    </a:lnTo>
                    <a:lnTo>
                      <a:pt x="55" y="392"/>
                    </a:lnTo>
                    <a:lnTo>
                      <a:pt x="70" y="410"/>
                    </a:lnTo>
                    <a:lnTo>
                      <a:pt x="87" y="425"/>
                    </a:lnTo>
                    <a:lnTo>
                      <a:pt x="106" y="439"/>
                    </a:lnTo>
                    <a:lnTo>
                      <a:pt x="126" y="451"/>
                    </a:lnTo>
                    <a:lnTo>
                      <a:pt x="147" y="461"/>
                    </a:lnTo>
                    <a:lnTo>
                      <a:pt x="157" y="466"/>
                    </a:lnTo>
                    <a:lnTo>
                      <a:pt x="169" y="469"/>
                    </a:lnTo>
                    <a:lnTo>
                      <a:pt x="180" y="473"/>
                    </a:lnTo>
                    <a:lnTo>
                      <a:pt x="192" y="475"/>
                    </a:lnTo>
                    <a:lnTo>
                      <a:pt x="204" y="477"/>
                    </a:lnTo>
                    <a:lnTo>
                      <a:pt x="215" y="479"/>
                    </a:lnTo>
                    <a:lnTo>
                      <a:pt x="227" y="480"/>
                    </a:lnTo>
                    <a:lnTo>
                      <a:pt x="240" y="480"/>
                    </a:lnTo>
                    <a:lnTo>
                      <a:pt x="253" y="480"/>
                    </a:lnTo>
                    <a:lnTo>
                      <a:pt x="264" y="479"/>
                    </a:lnTo>
                    <a:lnTo>
                      <a:pt x="276" y="477"/>
                    </a:lnTo>
                    <a:lnTo>
                      <a:pt x="289" y="475"/>
                    </a:lnTo>
                    <a:lnTo>
                      <a:pt x="300" y="473"/>
                    </a:lnTo>
                    <a:lnTo>
                      <a:pt x="311" y="469"/>
                    </a:lnTo>
                    <a:lnTo>
                      <a:pt x="323" y="466"/>
                    </a:lnTo>
                    <a:lnTo>
                      <a:pt x="333" y="461"/>
                    </a:lnTo>
                    <a:lnTo>
                      <a:pt x="354" y="451"/>
                    </a:lnTo>
                    <a:lnTo>
                      <a:pt x="374" y="439"/>
                    </a:lnTo>
                    <a:lnTo>
                      <a:pt x="392" y="425"/>
                    </a:lnTo>
                    <a:lnTo>
                      <a:pt x="410" y="410"/>
                    </a:lnTo>
                    <a:lnTo>
                      <a:pt x="425" y="392"/>
                    </a:lnTo>
                    <a:lnTo>
                      <a:pt x="439" y="374"/>
                    </a:lnTo>
                    <a:lnTo>
                      <a:pt x="451" y="354"/>
                    </a:lnTo>
                    <a:lnTo>
                      <a:pt x="461" y="333"/>
                    </a:lnTo>
                    <a:lnTo>
                      <a:pt x="466" y="322"/>
                    </a:lnTo>
                    <a:lnTo>
                      <a:pt x="469" y="312"/>
                    </a:lnTo>
                    <a:lnTo>
                      <a:pt x="473" y="300"/>
                    </a:lnTo>
                    <a:lnTo>
                      <a:pt x="475" y="289"/>
                    </a:lnTo>
                    <a:lnTo>
                      <a:pt x="477" y="277"/>
                    </a:lnTo>
                    <a:lnTo>
                      <a:pt x="479" y="264"/>
                    </a:lnTo>
                    <a:lnTo>
                      <a:pt x="480" y="253"/>
                    </a:lnTo>
                    <a:lnTo>
                      <a:pt x="480" y="240"/>
                    </a:lnTo>
                    <a:close/>
                    <a:moveTo>
                      <a:pt x="459" y="240"/>
                    </a:moveTo>
                    <a:lnTo>
                      <a:pt x="458" y="262"/>
                    </a:lnTo>
                    <a:lnTo>
                      <a:pt x="454" y="284"/>
                    </a:lnTo>
                    <a:lnTo>
                      <a:pt x="449" y="305"/>
                    </a:lnTo>
                    <a:lnTo>
                      <a:pt x="441" y="325"/>
                    </a:lnTo>
                    <a:lnTo>
                      <a:pt x="432" y="345"/>
                    </a:lnTo>
                    <a:lnTo>
                      <a:pt x="422" y="362"/>
                    </a:lnTo>
                    <a:lnTo>
                      <a:pt x="409" y="379"/>
                    </a:lnTo>
                    <a:lnTo>
                      <a:pt x="395" y="395"/>
                    </a:lnTo>
                    <a:lnTo>
                      <a:pt x="380" y="409"/>
                    </a:lnTo>
                    <a:lnTo>
                      <a:pt x="362" y="421"/>
                    </a:lnTo>
                    <a:lnTo>
                      <a:pt x="345" y="433"/>
                    </a:lnTo>
                    <a:lnTo>
                      <a:pt x="325" y="442"/>
                    </a:lnTo>
                    <a:lnTo>
                      <a:pt x="305" y="449"/>
                    </a:lnTo>
                    <a:lnTo>
                      <a:pt x="284" y="454"/>
                    </a:lnTo>
                    <a:lnTo>
                      <a:pt x="262" y="458"/>
                    </a:lnTo>
                    <a:lnTo>
                      <a:pt x="240" y="459"/>
                    </a:lnTo>
                    <a:lnTo>
                      <a:pt x="218" y="458"/>
                    </a:lnTo>
                    <a:lnTo>
                      <a:pt x="196" y="454"/>
                    </a:lnTo>
                    <a:lnTo>
                      <a:pt x="175" y="449"/>
                    </a:lnTo>
                    <a:lnTo>
                      <a:pt x="155" y="442"/>
                    </a:lnTo>
                    <a:lnTo>
                      <a:pt x="135" y="433"/>
                    </a:lnTo>
                    <a:lnTo>
                      <a:pt x="117" y="421"/>
                    </a:lnTo>
                    <a:lnTo>
                      <a:pt x="100" y="409"/>
                    </a:lnTo>
                    <a:lnTo>
                      <a:pt x="85" y="395"/>
                    </a:lnTo>
                    <a:lnTo>
                      <a:pt x="71" y="379"/>
                    </a:lnTo>
                    <a:lnTo>
                      <a:pt x="58" y="362"/>
                    </a:lnTo>
                    <a:lnTo>
                      <a:pt x="48" y="345"/>
                    </a:lnTo>
                    <a:lnTo>
                      <a:pt x="38" y="325"/>
                    </a:lnTo>
                    <a:lnTo>
                      <a:pt x="30" y="305"/>
                    </a:lnTo>
                    <a:lnTo>
                      <a:pt x="25" y="284"/>
                    </a:lnTo>
                    <a:lnTo>
                      <a:pt x="22" y="262"/>
                    </a:lnTo>
                    <a:lnTo>
                      <a:pt x="21" y="240"/>
                    </a:lnTo>
                    <a:lnTo>
                      <a:pt x="22" y="218"/>
                    </a:lnTo>
                    <a:lnTo>
                      <a:pt x="25" y="195"/>
                    </a:lnTo>
                    <a:lnTo>
                      <a:pt x="30" y="174"/>
                    </a:lnTo>
                    <a:lnTo>
                      <a:pt x="38" y="155"/>
                    </a:lnTo>
                    <a:lnTo>
                      <a:pt x="48" y="136"/>
                    </a:lnTo>
                    <a:lnTo>
                      <a:pt x="58" y="117"/>
                    </a:lnTo>
                    <a:lnTo>
                      <a:pt x="71" y="101"/>
                    </a:lnTo>
                    <a:lnTo>
                      <a:pt x="85" y="85"/>
                    </a:lnTo>
                    <a:lnTo>
                      <a:pt x="100" y="71"/>
                    </a:lnTo>
                    <a:lnTo>
                      <a:pt x="117" y="58"/>
                    </a:lnTo>
                    <a:lnTo>
                      <a:pt x="135" y="47"/>
                    </a:lnTo>
                    <a:lnTo>
                      <a:pt x="155" y="38"/>
                    </a:lnTo>
                    <a:lnTo>
                      <a:pt x="175" y="31"/>
                    </a:lnTo>
                    <a:lnTo>
                      <a:pt x="196" y="25"/>
                    </a:lnTo>
                    <a:lnTo>
                      <a:pt x="218" y="22"/>
                    </a:lnTo>
                    <a:lnTo>
                      <a:pt x="240" y="21"/>
                    </a:lnTo>
                    <a:lnTo>
                      <a:pt x="262" y="22"/>
                    </a:lnTo>
                    <a:lnTo>
                      <a:pt x="284" y="25"/>
                    </a:lnTo>
                    <a:lnTo>
                      <a:pt x="305" y="31"/>
                    </a:lnTo>
                    <a:lnTo>
                      <a:pt x="325" y="38"/>
                    </a:lnTo>
                    <a:lnTo>
                      <a:pt x="345" y="47"/>
                    </a:lnTo>
                    <a:lnTo>
                      <a:pt x="362" y="58"/>
                    </a:lnTo>
                    <a:lnTo>
                      <a:pt x="380" y="71"/>
                    </a:lnTo>
                    <a:lnTo>
                      <a:pt x="395" y="85"/>
                    </a:lnTo>
                    <a:lnTo>
                      <a:pt x="409" y="101"/>
                    </a:lnTo>
                    <a:lnTo>
                      <a:pt x="422" y="117"/>
                    </a:lnTo>
                    <a:lnTo>
                      <a:pt x="432" y="136"/>
                    </a:lnTo>
                    <a:lnTo>
                      <a:pt x="441" y="155"/>
                    </a:lnTo>
                    <a:lnTo>
                      <a:pt x="449" y="174"/>
                    </a:lnTo>
                    <a:lnTo>
                      <a:pt x="454" y="195"/>
                    </a:lnTo>
                    <a:lnTo>
                      <a:pt x="458" y="218"/>
                    </a:lnTo>
                    <a:lnTo>
                      <a:pt x="459" y="24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151">
                <a:extLst>
                  <a:ext uri="{FF2B5EF4-FFF2-40B4-BE49-F238E27FC236}">
                    <a16:creationId xmlns:a16="http://schemas.microsoft.com/office/drawing/2014/main" id="{63A49AE1-8ED3-4776-8FF3-83A4CB9DD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2" y="2295"/>
                <a:ext cx="66" cy="65"/>
              </a:xfrm>
              <a:custGeom>
                <a:avLst/>
                <a:gdLst>
                  <a:gd name="T0" fmla="*/ 9 w 459"/>
                  <a:gd name="T1" fmla="*/ 4 h 459"/>
                  <a:gd name="T2" fmla="*/ 9 w 459"/>
                  <a:gd name="T3" fmla="*/ 3 h 459"/>
                  <a:gd name="T4" fmla="*/ 9 w 459"/>
                  <a:gd name="T5" fmla="*/ 2 h 459"/>
                  <a:gd name="T6" fmla="*/ 8 w 459"/>
                  <a:gd name="T7" fmla="*/ 1 h 459"/>
                  <a:gd name="T8" fmla="*/ 7 w 459"/>
                  <a:gd name="T9" fmla="*/ 0 h 459"/>
                  <a:gd name="T10" fmla="*/ 5 w 459"/>
                  <a:gd name="T11" fmla="*/ 0 h 459"/>
                  <a:gd name="T12" fmla="*/ 5 w 459"/>
                  <a:gd name="T13" fmla="*/ 0 h 459"/>
                  <a:gd name="T14" fmla="*/ 4 w 459"/>
                  <a:gd name="T15" fmla="*/ 0 h 459"/>
                  <a:gd name="T16" fmla="*/ 3 w 459"/>
                  <a:gd name="T17" fmla="*/ 0 h 459"/>
                  <a:gd name="T18" fmla="*/ 2 w 459"/>
                  <a:gd name="T19" fmla="*/ 1 h 459"/>
                  <a:gd name="T20" fmla="*/ 1 w 459"/>
                  <a:gd name="T21" fmla="*/ 2 h 459"/>
                  <a:gd name="T22" fmla="*/ 0 w 459"/>
                  <a:gd name="T23" fmla="*/ 3 h 459"/>
                  <a:gd name="T24" fmla="*/ 0 w 459"/>
                  <a:gd name="T25" fmla="*/ 4 h 459"/>
                  <a:gd name="T26" fmla="*/ 0 w 459"/>
                  <a:gd name="T27" fmla="*/ 5 h 459"/>
                  <a:gd name="T28" fmla="*/ 0 w 459"/>
                  <a:gd name="T29" fmla="*/ 6 h 459"/>
                  <a:gd name="T30" fmla="*/ 1 w 459"/>
                  <a:gd name="T31" fmla="*/ 7 h 459"/>
                  <a:gd name="T32" fmla="*/ 1 w 459"/>
                  <a:gd name="T33" fmla="*/ 8 h 459"/>
                  <a:gd name="T34" fmla="*/ 2 w 459"/>
                  <a:gd name="T35" fmla="*/ 9 h 459"/>
                  <a:gd name="T36" fmla="*/ 4 w 459"/>
                  <a:gd name="T37" fmla="*/ 9 h 459"/>
                  <a:gd name="T38" fmla="*/ 4 w 459"/>
                  <a:gd name="T39" fmla="*/ 9 h 459"/>
                  <a:gd name="T40" fmla="*/ 5 w 459"/>
                  <a:gd name="T41" fmla="*/ 9 h 459"/>
                  <a:gd name="T42" fmla="*/ 6 w 459"/>
                  <a:gd name="T43" fmla="*/ 9 h 459"/>
                  <a:gd name="T44" fmla="*/ 7 w 459"/>
                  <a:gd name="T45" fmla="*/ 8 h 459"/>
                  <a:gd name="T46" fmla="*/ 8 w 459"/>
                  <a:gd name="T47" fmla="*/ 8 h 459"/>
                  <a:gd name="T48" fmla="*/ 9 w 459"/>
                  <a:gd name="T49" fmla="*/ 6 h 459"/>
                  <a:gd name="T50" fmla="*/ 9 w 459"/>
                  <a:gd name="T51" fmla="*/ 5 h 459"/>
                  <a:gd name="T52" fmla="*/ 9 w 459"/>
                  <a:gd name="T53" fmla="*/ 5 h 459"/>
                  <a:gd name="T54" fmla="*/ 9 w 459"/>
                  <a:gd name="T55" fmla="*/ 6 h 459"/>
                  <a:gd name="T56" fmla="*/ 9 w 459"/>
                  <a:gd name="T57" fmla="*/ 7 h 459"/>
                  <a:gd name="T58" fmla="*/ 8 w 459"/>
                  <a:gd name="T59" fmla="*/ 8 h 459"/>
                  <a:gd name="T60" fmla="*/ 7 w 459"/>
                  <a:gd name="T61" fmla="*/ 8 h 459"/>
                  <a:gd name="T62" fmla="*/ 6 w 459"/>
                  <a:gd name="T63" fmla="*/ 9 h 459"/>
                  <a:gd name="T64" fmla="*/ 4 w 459"/>
                  <a:gd name="T65" fmla="*/ 9 h 459"/>
                  <a:gd name="T66" fmla="*/ 3 w 459"/>
                  <a:gd name="T67" fmla="*/ 8 h 459"/>
                  <a:gd name="T68" fmla="*/ 2 w 459"/>
                  <a:gd name="T69" fmla="*/ 8 h 459"/>
                  <a:gd name="T70" fmla="*/ 1 w 459"/>
                  <a:gd name="T71" fmla="*/ 7 h 459"/>
                  <a:gd name="T72" fmla="*/ 1 w 459"/>
                  <a:gd name="T73" fmla="*/ 6 h 459"/>
                  <a:gd name="T74" fmla="*/ 0 w 459"/>
                  <a:gd name="T75" fmla="*/ 5 h 459"/>
                  <a:gd name="T76" fmla="*/ 1 w 459"/>
                  <a:gd name="T77" fmla="*/ 3 h 459"/>
                  <a:gd name="T78" fmla="*/ 1 w 459"/>
                  <a:gd name="T79" fmla="*/ 2 h 459"/>
                  <a:gd name="T80" fmla="*/ 2 w 459"/>
                  <a:gd name="T81" fmla="*/ 1 h 459"/>
                  <a:gd name="T82" fmla="*/ 3 w 459"/>
                  <a:gd name="T83" fmla="*/ 1 h 459"/>
                  <a:gd name="T84" fmla="*/ 4 w 459"/>
                  <a:gd name="T85" fmla="*/ 0 h 459"/>
                  <a:gd name="T86" fmla="*/ 6 w 459"/>
                  <a:gd name="T87" fmla="*/ 1 h 459"/>
                  <a:gd name="T88" fmla="*/ 7 w 459"/>
                  <a:gd name="T89" fmla="*/ 1 h 459"/>
                  <a:gd name="T90" fmla="*/ 8 w 459"/>
                  <a:gd name="T91" fmla="*/ 2 h 459"/>
                  <a:gd name="T92" fmla="*/ 9 w 459"/>
                  <a:gd name="T93" fmla="*/ 3 h 459"/>
                  <a:gd name="T94" fmla="*/ 9 w 459"/>
                  <a:gd name="T95" fmla="*/ 4 h 4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59" h="459">
                    <a:moveTo>
                      <a:pt x="459" y="230"/>
                    </a:moveTo>
                    <a:lnTo>
                      <a:pt x="459" y="218"/>
                    </a:lnTo>
                    <a:lnTo>
                      <a:pt x="458" y="206"/>
                    </a:lnTo>
                    <a:lnTo>
                      <a:pt x="457" y="195"/>
                    </a:lnTo>
                    <a:lnTo>
                      <a:pt x="455" y="184"/>
                    </a:lnTo>
                    <a:lnTo>
                      <a:pt x="449" y="162"/>
                    </a:lnTo>
                    <a:lnTo>
                      <a:pt x="442" y="141"/>
                    </a:lnTo>
                    <a:lnTo>
                      <a:pt x="431" y="120"/>
                    </a:lnTo>
                    <a:lnTo>
                      <a:pt x="420" y="102"/>
                    </a:lnTo>
                    <a:lnTo>
                      <a:pt x="407" y="84"/>
                    </a:lnTo>
                    <a:lnTo>
                      <a:pt x="392" y="68"/>
                    </a:lnTo>
                    <a:lnTo>
                      <a:pt x="375" y="53"/>
                    </a:lnTo>
                    <a:lnTo>
                      <a:pt x="358" y="40"/>
                    </a:lnTo>
                    <a:lnTo>
                      <a:pt x="339" y="28"/>
                    </a:lnTo>
                    <a:lnTo>
                      <a:pt x="319" y="19"/>
                    </a:lnTo>
                    <a:lnTo>
                      <a:pt x="299" y="11"/>
                    </a:lnTo>
                    <a:lnTo>
                      <a:pt x="276" y="5"/>
                    </a:lnTo>
                    <a:lnTo>
                      <a:pt x="265" y="4"/>
                    </a:lnTo>
                    <a:lnTo>
                      <a:pt x="253" y="1"/>
                    </a:lnTo>
                    <a:lnTo>
                      <a:pt x="241" y="1"/>
                    </a:lnTo>
                    <a:lnTo>
                      <a:pt x="230" y="0"/>
                    </a:lnTo>
                    <a:lnTo>
                      <a:pt x="218" y="1"/>
                    </a:lnTo>
                    <a:lnTo>
                      <a:pt x="206" y="1"/>
                    </a:lnTo>
                    <a:lnTo>
                      <a:pt x="195" y="4"/>
                    </a:lnTo>
                    <a:lnTo>
                      <a:pt x="183" y="5"/>
                    </a:lnTo>
                    <a:lnTo>
                      <a:pt x="161" y="11"/>
                    </a:lnTo>
                    <a:lnTo>
                      <a:pt x="140" y="19"/>
                    </a:lnTo>
                    <a:lnTo>
                      <a:pt x="120" y="28"/>
                    </a:lnTo>
                    <a:lnTo>
                      <a:pt x="102" y="40"/>
                    </a:lnTo>
                    <a:lnTo>
                      <a:pt x="84" y="53"/>
                    </a:lnTo>
                    <a:lnTo>
                      <a:pt x="68" y="68"/>
                    </a:lnTo>
                    <a:lnTo>
                      <a:pt x="53" y="84"/>
                    </a:lnTo>
                    <a:lnTo>
                      <a:pt x="40" y="102"/>
                    </a:lnTo>
                    <a:lnTo>
                      <a:pt x="28" y="120"/>
                    </a:lnTo>
                    <a:lnTo>
                      <a:pt x="19" y="141"/>
                    </a:lnTo>
                    <a:lnTo>
                      <a:pt x="11" y="162"/>
                    </a:lnTo>
                    <a:lnTo>
                      <a:pt x="5" y="184"/>
                    </a:lnTo>
                    <a:lnTo>
                      <a:pt x="3" y="195"/>
                    </a:lnTo>
                    <a:lnTo>
                      <a:pt x="1" y="206"/>
                    </a:lnTo>
                    <a:lnTo>
                      <a:pt x="0" y="218"/>
                    </a:lnTo>
                    <a:lnTo>
                      <a:pt x="0" y="230"/>
                    </a:lnTo>
                    <a:lnTo>
                      <a:pt x="0" y="241"/>
                    </a:lnTo>
                    <a:lnTo>
                      <a:pt x="1" y="253"/>
                    </a:lnTo>
                    <a:lnTo>
                      <a:pt x="3" y="265"/>
                    </a:lnTo>
                    <a:lnTo>
                      <a:pt x="5" y="276"/>
                    </a:lnTo>
                    <a:lnTo>
                      <a:pt x="11" y="298"/>
                    </a:lnTo>
                    <a:lnTo>
                      <a:pt x="19" y="319"/>
                    </a:lnTo>
                    <a:lnTo>
                      <a:pt x="28" y="339"/>
                    </a:lnTo>
                    <a:lnTo>
                      <a:pt x="40" y="358"/>
                    </a:lnTo>
                    <a:lnTo>
                      <a:pt x="53" y="376"/>
                    </a:lnTo>
                    <a:lnTo>
                      <a:pt x="68" y="393"/>
                    </a:lnTo>
                    <a:lnTo>
                      <a:pt x="84" y="407"/>
                    </a:lnTo>
                    <a:lnTo>
                      <a:pt x="102" y="421"/>
                    </a:lnTo>
                    <a:lnTo>
                      <a:pt x="120" y="431"/>
                    </a:lnTo>
                    <a:lnTo>
                      <a:pt x="140" y="442"/>
                    </a:lnTo>
                    <a:lnTo>
                      <a:pt x="161" y="449"/>
                    </a:lnTo>
                    <a:lnTo>
                      <a:pt x="183" y="455"/>
                    </a:lnTo>
                    <a:lnTo>
                      <a:pt x="195" y="457"/>
                    </a:lnTo>
                    <a:lnTo>
                      <a:pt x="206" y="458"/>
                    </a:lnTo>
                    <a:lnTo>
                      <a:pt x="218" y="459"/>
                    </a:lnTo>
                    <a:lnTo>
                      <a:pt x="230" y="459"/>
                    </a:lnTo>
                    <a:lnTo>
                      <a:pt x="241" y="459"/>
                    </a:lnTo>
                    <a:lnTo>
                      <a:pt x="253" y="458"/>
                    </a:lnTo>
                    <a:lnTo>
                      <a:pt x="265" y="457"/>
                    </a:lnTo>
                    <a:lnTo>
                      <a:pt x="276" y="455"/>
                    </a:lnTo>
                    <a:lnTo>
                      <a:pt x="299" y="449"/>
                    </a:lnTo>
                    <a:lnTo>
                      <a:pt x="319" y="442"/>
                    </a:lnTo>
                    <a:lnTo>
                      <a:pt x="339" y="431"/>
                    </a:lnTo>
                    <a:lnTo>
                      <a:pt x="358" y="421"/>
                    </a:lnTo>
                    <a:lnTo>
                      <a:pt x="375" y="407"/>
                    </a:lnTo>
                    <a:lnTo>
                      <a:pt x="392" y="393"/>
                    </a:lnTo>
                    <a:lnTo>
                      <a:pt x="407" y="376"/>
                    </a:lnTo>
                    <a:lnTo>
                      <a:pt x="420" y="358"/>
                    </a:lnTo>
                    <a:lnTo>
                      <a:pt x="431" y="339"/>
                    </a:lnTo>
                    <a:lnTo>
                      <a:pt x="442" y="319"/>
                    </a:lnTo>
                    <a:lnTo>
                      <a:pt x="449" y="298"/>
                    </a:lnTo>
                    <a:lnTo>
                      <a:pt x="455" y="276"/>
                    </a:lnTo>
                    <a:lnTo>
                      <a:pt x="457" y="265"/>
                    </a:lnTo>
                    <a:lnTo>
                      <a:pt x="458" y="253"/>
                    </a:lnTo>
                    <a:lnTo>
                      <a:pt x="459" y="241"/>
                    </a:lnTo>
                    <a:lnTo>
                      <a:pt x="459" y="230"/>
                    </a:lnTo>
                    <a:close/>
                    <a:moveTo>
                      <a:pt x="438" y="230"/>
                    </a:moveTo>
                    <a:lnTo>
                      <a:pt x="437" y="252"/>
                    </a:lnTo>
                    <a:lnTo>
                      <a:pt x="435" y="272"/>
                    </a:lnTo>
                    <a:lnTo>
                      <a:pt x="429" y="293"/>
                    </a:lnTo>
                    <a:lnTo>
                      <a:pt x="422" y="311"/>
                    </a:lnTo>
                    <a:lnTo>
                      <a:pt x="414" y="330"/>
                    </a:lnTo>
                    <a:lnTo>
                      <a:pt x="403" y="346"/>
                    </a:lnTo>
                    <a:lnTo>
                      <a:pt x="391" y="363"/>
                    </a:lnTo>
                    <a:lnTo>
                      <a:pt x="378" y="378"/>
                    </a:lnTo>
                    <a:lnTo>
                      <a:pt x="363" y="390"/>
                    </a:lnTo>
                    <a:lnTo>
                      <a:pt x="346" y="403"/>
                    </a:lnTo>
                    <a:lnTo>
                      <a:pt x="329" y="414"/>
                    </a:lnTo>
                    <a:lnTo>
                      <a:pt x="311" y="422"/>
                    </a:lnTo>
                    <a:lnTo>
                      <a:pt x="292" y="429"/>
                    </a:lnTo>
                    <a:lnTo>
                      <a:pt x="272" y="435"/>
                    </a:lnTo>
                    <a:lnTo>
                      <a:pt x="251" y="437"/>
                    </a:lnTo>
                    <a:lnTo>
                      <a:pt x="230" y="438"/>
                    </a:lnTo>
                    <a:lnTo>
                      <a:pt x="209" y="437"/>
                    </a:lnTo>
                    <a:lnTo>
                      <a:pt x="188" y="435"/>
                    </a:lnTo>
                    <a:lnTo>
                      <a:pt x="168" y="429"/>
                    </a:lnTo>
                    <a:lnTo>
                      <a:pt x="148" y="422"/>
                    </a:lnTo>
                    <a:lnTo>
                      <a:pt x="131" y="414"/>
                    </a:lnTo>
                    <a:lnTo>
                      <a:pt x="113" y="403"/>
                    </a:lnTo>
                    <a:lnTo>
                      <a:pt x="97" y="390"/>
                    </a:lnTo>
                    <a:lnTo>
                      <a:pt x="82" y="378"/>
                    </a:lnTo>
                    <a:lnTo>
                      <a:pt x="69" y="363"/>
                    </a:lnTo>
                    <a:lnTo>
                      <a:pt x="57" y="346"/>
                    </a:lnTo>
                    <a:lnTo>
                      <a:pt x="47" y="330"/>
                    </a:lnTo>
                    <a:lnTo>
                      <a:pt x="38" y="311"/>
                    </a:lnTo>
                    <a:lnTo>
                      <a:pt x="31" y="293"/>
                    </a:lnTo>
                    <a:lnTo>
                      <a:pt x="26" y="272"/>
                    </a:lnTo>
                    <a:lnTo>
                      <a:pt x="22" y="252"/>
                    </a:lnTo>
                    <a:lnTo>
                      <a:pt x="21" y="230"/>
                    </a:lnTo>
                    <a:lnTo>
                      <a:pt x="22" y="209"/>
                    </a:lnTo>
                    <a:lnTo>
                      <a:pt x="26" y="188"/>
                    </a:lnTo>
                    <a:lnTo>
                      <a:pt x="31" y="168"/>
                    </a:lnTo>
                    <a:lnTo>
                      <a:pt x="38" y="149"/>
                    </a:lnTo>
                    <a:lnTo>
                      <a:pt x="47" y="131"/>
                    </a:lnTo>
                    <a:lnTo>
                      <a:pt x="57" y="113"/>
                    </a:lnTo>
                    <a:lnTo>
                      <a:pt x="69" y="97"/>
                    </a:lnTo>
                    <a:lnTo>
                      <a:pt x="82" y="83"/>
                    </a:lnTo>
                    <a:lnTo>
                      <a:pt x="97" y="69"/>
                    </a:lnTo>
                    <a:lnTo>
                      <a:pt x="113" y="57"/>
                    </a:lnTo>
                    <a:lnTo>
                      <a:pt x="131" y="47"/>
                    </a:lnTo>
                    <a:lnTo>
                      <a:pt x="148" y="37"/>
                    </a:lnTo>
                    <a:lnTo>
                      <a:pt x="168" y="30"/>
                    </a:lnTo>
                    <a:lnTo>
                      <a:pt x="188" y="26"/>
                    </a:lnTo>
                    <a:lnTo>
                      <a:pt x="209" y="22"/>
                    </a:lnTo>
                    <a:lnTo>
                      <a:pt x="230" y="21"/>
                    </a:lnTo>
                    <a:lnTo>
                      <a:pt x="251" y="22"/>
                    </a:lnTo>
                    <a:lnTo>
                      <a:pt x="272" y="26"/>
                    </a:lnTo>
                    <a:lnTo>
                      <a:pt x="292" y="30"/>
                    </a:lnTo>
                    <a:lnTo>
                      <a:pt x="311" y="37"/>
                    </a:lnTo>
                    <a:lnTo>
                      <a:pt x="329" y="47"/>
                    </a:lnTo>
                    <a:lnTo>
                      <a:pt x="346" y="57"/>
                    </a:lnTo>
                    <a:lnTo>
                      <a:pt x="363" y="69"/>
                    </a:lnTo>
                    <a:lnTo>
                      <a:pt x="378" y="83"/>
                    </a:lnTo>
                    <a:lnTo>
                      <a:pt x="391" y="97"/>
                    </a:lnTo>
                    <a:lnTo>
                      <a:pt x="403" y="113"/>
                    </a:lnTo>
                    <a:lnTo>
                      <a:pt x="414" y="131"/>
                    </a:lnTo>
                    <a:lnTo>
                      <a:pt x="422" y="149"/>
                    </a:lnTo>
                    <a:lnTo>
                      <a:pt x="429" y="168"/>
                    </a:lnTo>
                    <a:lnTo>
                      <a:pt x="435" y="188"/>
                    </a:lnTo>
                    <a:lnTo>
                      <a:pt x="437" y="209"/>
                    </a:lnTo>
                    <a:lnTo>
                      <a:pt x="438" y="230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152">
                <a:extLst>
                  <a:ext uri="{FF2B5EF4-FFF2-40B4-BE49-F238E27FC236}">
                    <a16:creationId xmlns:a16="http://schemas.microsoft.com/office/drawing/2014/main" id="{0EF98137-5CF8-49B4-B8FB-23BB339AF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4" y="2296"/>
                <a:ext cx="63" cy="63"/>
              </a:xfrm>
              <a:custGeom>
                <a:avLst/>
                <a:gdLst>
                  <a:gd name="T0" fmla="*/ 9 w 438"/>
                  <a:gd name="T1" fmla="*/ 4 h 438"/>
                  <a:gd name="T2" fmla="*/ 8 w 438"/>
                  <a:gd name="T3" fmla="*/ 2 h 438"/>
                  <a:gd name="T4" fmla="*/ 8 w 438"/>
                  <a:gd name="T5" fmla="*/ 1 h 438"/>
                  <a:gd name="T6" fmla="*/ 7 w 438"/>
                  <a:gd name="T7" fmla="*/ 1 h 438"/>
                  <a:gd name="T8" fmla="*/ 5 w 438"/>
                  <a:gd name="T9" fmla="*/ 0 h 438"/>
                  <a:gd name="T10" fmla="*/ 4 w 438"/>
                  <a:gd name="T11" fmla="*/ 0 h 438"/>
                  <a:gd name="T12" fmla="*/ 3 w 438"/>
                  <a:gd name="T13" fmla="*/ 0 h 438"/>
                  <a:gd name="T14" fmla="*/ 2 w 438"/>
                  <a:gd name="T15" fmla="*/ 1 h 438"/>
                  <a:gd name="T16" fmla="*/ 1 w 438"/>
                  <a:gd name="T17" fmla="*/ 2 h 438"/>
                  <a:gd name="T18" fmla="*/ 0 w 438"/>
                  <a:gd name="T19" fmla="*/ 3 h 438"/>
                  <a:gd name="T20" fmla="*/ 0 w 438"/>
                  <a:gd name="T21" fmla="*/ 5 h 438"/>
                  <a:gd name="T22" fmla="*/ 0 w 438"/>
                  <a:gd name="T23" fmla="*/ 6 h 438"/>
                  <a:gd name="T24" fmla="*/ 1 w 438"/>
                  <a:gd name="T25" fmla="*/ 7 h 438"/>
                  <a:gd name="T26" fmla="*/ 2 w 438"/>
                  <a:gd name="T27" fmla="*/ 8 h 438"/>
                  <a:gd name="T28" fmla="*/ 3 w 438"/>
                  <a:gd name="T29" fmla="*/ 9 h 438"/>
                  <a:gd name="T30" fmla="*/ 4 w 438"/>
                  <a:gd name="T31" fmla="*/ 9 h 438"/>
                  <a:gd name="T32" fmla="*/ 5 w 438"/>
                  <a:gd name="T33" fmla="*/ 9 h 438"/>
                  <a:gd name="T34" fmla="*/ 7 w 438"/>
                  <a:gd name="T35" fmla="*/ 8 h 438"/>
                  <a:gd name="T36" fmla="*/ 8 w 438"/>
                  <a:gd name="T37" fmla="*/ 8 h 438"/>
                  <a:gd name="T38" fmla="*/ 8 w 438"/>
                  <a:gd name="T39" fmla="*/ 7 h 438"/>
                  <a:gd name="T40" fmla="*/ 9 w 438"/>
                  <a:gd name="T41" fmla="*/ 5 h 438"/>
                  <a:gd name="T42" fmla="*/ 9 w 438"/>
                  <a:gd name="T43" fmla="*/ 5 h 438"/>
                  <a:gd name="T44" fmla="*/ 8 w 438"/>
                  <a:gd name="T45" fmla="*/ 6 h 438"/>
                  <a:gd name="T46" fmla="*/ 8 w 438"/>
                  <a:gd name="T47" fmla="*/ 7 h 438"/>
                  <a:gd name="T48" fmla="*/ 7 w 438"/>
                  <a:gd name="T49" fmla="*/ 8 h 438"/>
                  <a:gd name="T50" fmla="*/ 6 w 438"/>
                  <a:gd name="T51" fmla="*/ 8 h 438"/>
                  <a:gd name="T52" fmla="*/ 5 w 438"/>
                  <a:gd name="T53" fmla="*/ 9 h 438"/>
                  <a:gd name="T54" fmla="*/ 4 w 438"/>
                  <a:gd name="T55" fmla="*/ 8 h 438"/>
                  <a:gd name="T56" fmla="*/ 3 w 438"/>
                  <a:gd name="T57" fmla="*/ 8 h 438"/>
                  <a:gd name="T58" fmla="*/ 2 w 438"/>
                  <a:gd name="T59" fmla="*/ 7 h 438"/>
                  <a:gd name="T60" fmla="*/ 1 w 438"/>
                  <a:gd name="T61" fmla="*/ 6 h 438"/>
                  <a:gd name="T62" fmla="*/ 0 w 438"/>
                  <a:gd name="T63" fmla="*/ 5 h 438"/>
                  <a:gd name="T64" fmla="*/ 0 w 438"/>
                  <a:gd name="T65" fmla="*/ 4 h 438"/>
                  <a:gd name="T66" fmla="*/ 1 w 438"/>
                  <a:gd name="T67" fmla="*/ 3 h 438"/>
                  <a:gd name="T68" fmla="*/ 1 w 438"/>
                  <a:gd name="T69" fmla="*/ 2 h 438"/>
                  <a:gd name="T70" fmla="*/ 2 w 438"/>
                  <a:gd name="T71" fmla="*/ 1 h 438"/>
                  <a:gd name="T72" fmla="*/ 3 w 438"/>
                  <a:gd name="T73" fmla="*/ 1 h 438"/>
                  <a:gd name="T74" fmla="*/ 5 w 438"/>
                  <a:gd name="T75" fmla="*/ 0 h 438"/>
                  <a:gd name="T76" fmla="*/ 6 w 438"/>
                  <a:gd name="T77" fmla="*/ 1 h 438"/>
                  <a:gd name="T78" fmla="*/ 7 w 438"/>
                  <a:gd name="T79" fmla="*/ 1 h 438"/>
                  <a:gd name="T80" fmla="*/ 8 w 438"/>
                  <a:gd name="T81" fmla="*/ 2 h 438"/>
                  <a:gd name="T82" fmla="*/ 8 w 438"/>
                  <a:gd name="T83" fmla="*/ 3 h 438"/>
                  <a:gd name="T84" fmla="*/ 9 w 438"/>
                  <a:gd name="T85" fmla="*/ 4 h 4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38" h="438">
                    <a:moveTo>
                      <a:pt x="438" y="219"/>
                    </a:moveTo>
                    <a:lnTo>
                      <a:pt x="437" y="197"/>
                    </a:lnTo>
                    <a:lnTo>
                      <a:pt x="433" y="174"/>
                    </a:lnTo>
                    <a:lnTo>
                      <a:pt x="428" y="153"/>
                    </a:lnTo>
                    <a:lnTo>
                      <a:pt x="420" y="134"/>
                    </a:lnTo>
                    <a:lnTo>
                      <a:pt x="411" y="115"/>
                    </a:lnTo>
                    <a:lnTo>
                      <a:pt x="401" y="96"/>
                    </a:lnTo>
                    <a:lnTo>
                      <a:pt x="388" y="80"/>
                    </a:lnTo>
                    <a:lnTo>
                      <a:pt x="374" y="64"/>
                    </a:lnTo>
                    <a:lnTo>
                      <a:pt x="359" y="50"/>
                    </a:lnTo>
                    <a:lnTo>
                      <a:pt x="341" y="37"/>
                    </a:lnTo>
                    <a:lnTo>
                      <a:pt x="324" y="26"/>
                    </a:lnTo>
                    <a:lnTo>
                      <a:pt x="304" y="17"/>
                    </a:lnTo>
                    <a:lnTo>
                      <a:pt x="284" y="10"/>
                    </a:lnTo>
                    <a:lnTo>
                      <a:pt x="263" y="4"/>
                    </a:lnTo>
                    <a:lnTo>
                      <a:pt x="241" y="1"/>
                    </a:lnTo>
                    <a:lnTo>
                      <a:pt x="219" y="0"/>
                    </a:lnTo>
                    <a:lnTo>
                      <a:pt x="197" y="1"/>
                    </a:lnTo>
                    <a:lnTo>
                      <a:pt x="175" y="4"/>
                    </a:lnTo>
                    <a:lnTo>
                      <a:pt x="154" y="10"/>
                    </a:lnTo>
                    <a:lnTo>
                      <a:pt x="134" y="17"/>
                    </a:lnTo>
                    <a:lnTo>
                      <a:pt x="114" y="26"/>
                    </a:lnTo>
                    <a:lnTo>
                      <a:pt x="96" y="37"/>
                    </a:lnTo>
                    <a:lnTo>
                      <a:pt x="79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7" y="96"/>
                    </a:lnTo>
                    <a:lnTo>
                      <a:pt x="27" y="115"/>
                    </a:lnTo>
                    <a:lnTo>
                      <a:pt x="17" y="134"/>
                    </a:lnTo>
                    <a:lnTo>
                      <a:pt x="9" y="153"/>
                    </a:lnTo>
                    <a:lnTo>
                      <a:pt x="4" y="174"/>
                    </a:lnTo>
                    <a:lnTo>
                      <a:pt x="1" y="197"/>
                    </a:lnTo>
                    <a:lnTo>
                      <a:pt x="0" y="219"/>
                    </a:lnTo>
                    <a:lnTo>
                      <a:pt x="1" y="241"/>
                    </a:lnTo>
                    <a:lnTo>
                      <a:pt x="4" y="263"/>
                    </a:lnTo>
                    <a:lnTo>
                      <a:pt x="9" y="284"/>
                    </a:lnTo>
                    <a:lnTo>
                      <a:pt x="17" y="304"/>
                    </a:lnTo>
                    <a:lnTo>
                      <a:pt x="27" y="324"/>
                    </a:lnTo>
                    <a:lnTo>
                      <a:pt x="37" y="341"/>
                    </a:lnTo>
                    <a:lnTo>
                      <a:pt x="50" y="358"/>
                    </a:lnTo>
                    <a:lnTo>
                      <a:pt x="64" y="374"/>
                    </a:lnTo>
                    <a:lnTo>
                      <a:pt x="79" y="388"/>
                    </a:lnTo>
                    <a:lnTo>
                      <a:pt x="96" y="400"/>
                    </a:lnTo>
                    <a:lnTo>
                      <a:pt x="114" y="412"/>
                    </a:lnTo>
                    <a:lnTo>
                      <a:pt x="134" y="421"/>
                    </a:lnTo>
                    <a:lnTo>
                      <a:pt x="154" y="428"/>
                    </a:lnTo>
                    <a:lnTo>
                      <a:pt x="175" y="433"/>
                    </a:lnTo>
                    <a:lnTo>
                      <a:pt x="197" y="437"/>
                    </a:lnTo>
                    <a:lnTo>
                      <a:pt x="219" y="438"/>
                    </a:lnTo>
                    <a:lnTo>
                      <a:pt x="241" y="437"/>
                    </a:lnTo>
                    <a:lnTo>
                      <a:pt x="263" y="433"/>
                    </a:lnTo>
                    <a:lnTo>
                      <a:pt x="284" y="428"/>
                    </a:lnTo>
                    <a:lnTo>
                      <a:pt x="304" y="421"/>
                    </a:lnTo>
                    <a:lnTo>
                      <a:pt x="324" y="412"/>
                    </a:lnTo>
                    <a:lnTo>
                      <a:pt x="341" y="400"/>
                    </a:lnTo>
                    <a:lnTo>
                      <a:pt x="359" y="388"/>
                    </a:lnTo>
                    <a:lnTo>
                      <a:pt x="374" y="374"/>
                    </a:lnTo>
                    <a:lnTo>
                      <a:pt x="388" y="358"/>
                    </a:lnTo>
                    <a:lnTo>
                      <a:pt x="401" y="341"/>
                    </a:lnTo>
                    <a:lnTo>
                      <a:pt x="411" y="324"/>
                    </a:lnTo>
                    <a:lnTo>
                      <a:pt x="420" y="304"/>
                    </a:lnTo>
                    <a:lnTo>
                      <a:pt x="428" y="284"/>
                    </a:lnTo>
                    <a:lnTo>
                      <a:pt x="433" y="263"/>
                    </a:lnTo>
                    <a:lnTo>
                      <a:pt x="437" y="241"/>
                    </a:lnTo>
                    <a:lnTo>
                      <a:pt x="438" y="219"/>
                    </a:lnTo>
                    <a:close/>
                    <a:moveTo>
                      <a:pt x="417" y="219"/>
                    </a:moveTo>
                    <a:lnTo>
                      <a:pt x="416" y="240"/>
                    </a:lnTo>
                    <a:lnTo>
                      <a:pt x="413" y="259"/>
                    </a:lnTo>
                    <a:lnTo>
                      <a:pt x="409" y="278"/>
                    </a:lnTo>
                    <a:lnTo>
                      <a:pt x="402" y="296"/>
                    </a:lnTo>
                    <a:lnTo>
                      <a:pt x="394" y="313"/>
                    </a:lnTo>
                    <a:lnTo>
                      <a:pt x="383" y="329"/>
                    </a:lnTo>
                    <a:lnTo>
                      <a:pt x="371" y="345"/>
                    </a:lnTo>
                    <a:lnTo>
                      <a:pt x="359" y="360"/>
                    </a:lnTo>
                    <a:lnTo>
                      <a:pt x="345" y="372"/>
                    </a:lnTo>
                    <a:lnTo>
                      <a:pt x="329" y="383"/>
                    </a:lnTo>
                    <a:lnTo>
                      <a:pt x="313" y="393"/>
                    </a:lnTo>
                    <a:lnTo>
                      <a:pt x="296" y="402"/>
                    </a:lnTo>
                    <a:lnTo>
                      <a:pt x="278" y="409"/>
                    </a:lnTo>
                    <a:lnTo>
                      <a:pt x="258" y="413"/>
                    </a:lnTo>
                    <a:lnTo>
                      <a:pt x="239" y="417"/>
                    </a:lnTo>
                    <a:lnTo>
                      <a:pt x="219" y="417"/>
                    </a:lnTo>
                    <a:lnTo>
                      <a:pt x="199" y="417"/>
                    </a:lnTo>
                    <a:lnTo>
                      <a:pt x="179" y="413"/>
                    </a:lnTo>
                    <a:lnTo>
                      <a:pt x="159" y="409"/>
                    </a:lnTo>
                    <a:lnTo>
                      <a:pt x="142" y="402"/>
                    </a:lnTo>
                    <a:lnTo>
                      <a:pt x="124" y="393"/>
                    </a:lnTo>
                    <a:lnTo>
                      <a:pt x="108" y="383"/>
                    </a:lnTo>
                    <a:lnTo>
                      <a:pt x="93" y="372"/>
                    </a:lnTo>
                    <a:lnTo>
                      <a:pt x="79" y="360"/>
                    </a:lnTo>
                    <a:lnTo>
                      <a:pt x="66" y="345"/>
                    </a:lnTo>
                    <a:lnTo>
                      <a:pt x="55" y="329"/>
                    </a:lnTo>
                    <a:lnTo>
                      <a:pt x="44" y="313"/>
                    </a:lnTo>
                    <a:lnTo>
                      <a:pt x="36" y="296"/>
                    </a:lnTo>
                    <a:lnTo>
                      <a:pt x="30" y="278"/>
                    </a:lnTo>
                    <a:lnTo>
                      <a:pt x="24" y="259"/>
                    </a:lnTo>
                    <a:lnTo>
                      <a:pt x="22" y="240"/>
                    </a:lnTo>
                    <a:lnTo>
                      <a:pt x="21" y="219"/>
                    </a:lnTo>
                    <a:lnTo>
                      <a:pt x="22" y="199"/>
                    </a:lnTo>
                    <a:lnTo>
                      <a:pt x="24" y="179"/>
                    </a:lnTo>
                    <a:lnTo>
                      <a:pt x="30" y="160"/>
                    </a:lnTo>
                    <a:lnTo>
                      <a:pt x="36" y="142"/>
                    </a:lnTo>
                    <a:lnTo>
                      <a:pt x="44" y="124"/>
                    </a:lnTo>
                    <a:lnTo>
                      <a:pt x="55" y="108"/>
                    </a:lnTo>
                    <a:lnTo>
                      <a:pt x="66" y="93"/>
                    </a:lnTo>
                    <a:lnTo>
                      <a:pt x="79" y="79"/>
                    </a:lnTo>
                    <a:lnTo>
                      <a:pt x="93" y="66"/>
                    </a:lnTo>
                    <a:lnTo>
                      <a:pt x="108" y="54"/>
                    </a:lnTo>
                    <a:lnTo>
                      <a:pt x="124" y="45"/>
                    </a:lnTo>
                    <a:lnTo>
                      <a:pt x="142" y="36"/>
                    </a:lnTo>
                    <a:lnTo>
                      <a:pt x="159" y="30"/>
                    </a:lnTo>
                    <a:lnTo>
                      <a:pt x="179" y="25"/>
                    </a:lnTo>
                    <a:lnTo>
                      <a:pt x="199" y="22"/>
                    </a:lnTo>
                    <a:lnTo>
                      <a:pt x="219" y="21"/>
                    </a:lnTo>
                    <a:lnTo>
                      <a:pt x="239" y="22"/>
                    </a:lnTo>
                    <a:lnTo>
                      <a:pt x="258" y="25"/>
                    </a:lnTo>
                    <a:lnTo>
                      <a:pt x="278" y="30"/>
                    </a:lnTo>
                    <a:lnTo>
                      <a:pt x="296" y="36"/>
                    </a:lnTo>
                    <a:lnTo>
                      <a:pt x="313" y="45"/>
                    </a:lnTo>
                    <a:lnTo>
                      <a:pt x="329" y="54"/>
                    </a:lnTo>
                    <a:lnTo>
                      <a:pt x="345" y="66"/>
                    </a:lnTo>
                    <a:lnTo>
                      <a:pt x="359" y="79"/>
                    </a:lnTo>
                    <a:lnTo>
                      <a:pt x="371" y="93"/>
                    </a:lnTo>
                    <a:lnTo>
                      <a:pt x="383" y="108"/>
                    </a:lnTo>
                    <a:lnTo>
                      <a:pt x="394" y="124"/>
                    </a:lnTo>
                    <a:lnTo>
                      <a:pt x="402" y="142"/>
                    </a:lnTo>
                    <a:lnTo>
                      <a:pt x="409" y="160"/>
                    </a:lnTo>
                    <a:lnTo>
                      <a:pt x="413" y="179"/>
                    </a:lnTo>
                    <a:lnTo>
                      <a:pt x="416" y="199"/>
                    </a:lnTo>
                    <a:lnTo>
                      <a:pt x="417" y="219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153">
                <a:extLst>
                  <a:ext uri="{FF2B5EF4-FFF2-40B4-BE49-F238E27FC236}">
                    <a16:creationId xmlns:a16="http://schemas.microsoft.com/office/drawing/2014/main" id="{AA2D199D-E702-4879-9B86-71E5B1613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5" y="2298"/>
                <a:ext cx="60" cy="59"/>
              </a:xfrm>
              <a:custGeom>
                <a:avLst/>
                <a:gdLst>
                  <a:gd name="T0" fmla="*/ 9 w 417"/>
                  <a:gd name="T1" fmla="*/ 3 h 417"/>
                  <a:gd name="T2" fmla="*/ 8 w 417"/>
                  <a:gd name="T3" fmla="*/ 2 h 417"/>
                  <a:gd name="T4" fmla="*/ 7 w 417"/>
                  <a:gd name="T5" fmla="*/ 1 h 417"/>
                  <a:gd name="T6" fmla="*/ 6 w 417"/>
                  <a:gd name="T7" fmla="*/ 1 h 417"/>
                  <a:gd name="T8" fmla="*/ 5 w 417"/>
                  <a:gd name="T9" fmla="*/ 0 h 417"/>
                  <a:gd name="T10" fmla="*/ 4 w 417"/>
                  <a:gd name="T11" fmla="*/ 0 h 417"/>
                  <a:gd name="T12" fmla="*/ 3 w 417"/>
                  <a:gd name="T13" fmla="*/ 0 h 417"/>
                  <a:gd name="T14" fmla="*/ 2 w 417"/>
                  <a:gd name="T15" fmla="*/ 1 h 417"/>
                  <a:gd name="T16" fmla="*/ 1 w 417"/>
                  <a:gd name="T17" fmla="*/ 2 h 417"/>
                  <a:gd name="T18" fmla="*/ 0 w 417"/>
                  <a:gd name="T19" fmla="*/ 3 h 417"/>
                  <a:gd name="T20" fmla="*/ 0 w 417"/>
                  <a:gd name="T21" fmla="*/ 4 h 417"/>
                  <a:gd name="T22" fmla="*/ 0 w 417"/>
                  <a:gd name="T23" fmla="*/ 5 h 417"/>
                  <a:gd name="T24" fmla="*/ 1 w 417"/>
                  <a:gd name="T25" fmla="*/ 7 h 417"/>
                  <a:gd name="T26" fmla="*/ 2 w 417"/>
                  <a:gd name="T27" fmla="*/ 7 h 417"/>
                  <a:gd name="T28" fmla="*/ 3 w 417"/>
                  <a:gd name="T29" fmla="*/ 8 h 417"/>
                  <a:gd name="T30" fmla="*/ 4 w 417"/>
                  <a:gd name="T31" fmla="*/ 8 h 417"/>
                  <a:gd name="T32" fmla="*/ 5 w 417"/>
                  <a:gd name="T33" fmla="*/ 8 h 417"/>
                  <a:gd name="T34" fmla="*/ 6 w 417"/>
                  <a:gd name="T35" fmla="*/ 8 h 417"/>
                  <a:gd name="T36" fmla="*/ 7 w 417"/>
                  <a:gd name="T37" fmla="*/ 7 h 417"/>
                  <a:gd name="T38" fmla="*/ 8 w 417"/>
                  <a:gd name="T39" fmla="*/ 6 h 417"/>
                  <a:gd name="T40" fmla="*/ 9 w 417"/>
                  <a:gd name="T41" fmla="*/ 5 h 417"/>
                  <a:gd name="T42" fmla="*/ 8 w 417"/>
                  <a:gd name="T43" fmla="*/ 4 h 417"/>
                  <a:gd name="T44" fmla="*/ 8 w 417"/>
                  <a:gd name="T45" fmla="*/ 5 h 417"/>
                  <a:gd name="T46" fmla="*/ 8 w 417"/>
                  <a:gd name="T47" fmla="*/ 6 h 417"/>
                  <a:gd name="T48" fmla="*/ 7 w 417"/>
                  <a:gd name="T49" fmla="*/ 7 h 417"/>
                  <a:gd name="T50" fmla="*/ 6 w 417"/>
                  <a:gd name="T51" fmla="*/ 8 h 417"/>
                  <a:gd name="T52" fmla="*/ 5 w 417"/>
                  <a:gd name="T53" fmla="*/ 8 h 417"/>
                  <a:gd name="T54" fmla="*/ 4 w 417"/>
                  <a:gd name="T55" fmla="*/ 8 h 417"/>
                  <a:gd name="T56" fmla="*/ 2 w 417"/>
                  <a:gd name="T57" fmla="*/ 7 h 417"/>
                  <a:gd name="T58" fmla="*/ 2 w 417"/>
                  <a:gd name="T59" fmla="*/ 7 h 417"/>
                  <a:gd name="T60" fmla="*/ 1 w 417"/>
                  <a:gd name="T61" fmla="*/ 6 h 417"/>
                  <a:gd name="T62" fmla="*/ 1 w 417"/>
                  <a:gd name="T63" fmla="*/ 5 h 417"/>
                  <a:gd name="T64" fmla="*/ 0 w 417"/>
                  <a:gd name="T65" fmla="*/ 4 h 417"/>
                  <a:gd name="T66" fmla="*/ 1 w 417"/>
                  <a:gd name="T67" fmla="*/ 3 h 417"/>
                  <a:gd name="T68" fmla="*/ 1 w 417"/>
                  <a:gd name="T69" fmla="*/ 2 h 417"/>
                  <a:gd name="T70" fmla="*/ 2 w 417"/>
                  <a:gd name="T71" fmla="*/ 1 h 417"/>
                  <a:gd name="T72" fmla="*/ 3 w 417"/>
                  <a:gd name="T73" fmla="*/ 1 h 417"/>
                  <a:gd name="T74" fmla="*/ 4 w 417"/>
                  <a:gd name="T75" fmla="*/ 0 h 417"/>
                  <a:gd name="T76" fmla="*/ 5 w 417"/>
                  <a:gd name="T77" fmla="*/ 1 h 417"/>
                  <a:gd name="T78" fmla="*/ 6 w 417"/>
                  <a:gd name="T79" fmla="*/ 1 h 417"/>
                  <a:gd name="T80" fmla="*/ 7 w 417"/>
                  <a:gd name="T81" fmla="*/ 2 h 417"/>
                  <a:gd name="T82" fmla="*/ 8 w 417"/>
                  <a:gd name="T83" fmla="*/ 3 h 417"/>
                  <a:gd name="T84" fmla="*/ 8 w 417"/>
                  <a:gd name="T85" fmla="*/ 4 h 4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17" h="417">
                    <a:moveTo>
                      <a:pt x="417" y="209"/>
                    </a:moveTo>
                    <a:lnTo>
                      <a:pt x="416" y="188"/>
                    </a:lnTo>
                    <a:lnTo>
                      <a:pt x="414" y="167"/>
                    </a:lnTo>
                    <a:lnTo>
                      <a:pt x="408" y="147"/>
                    </a:lnTo>
                    <a:lnTo>
                      <a:pt x="401" y="128"/>
                    </a:lnTo>
                    <a:lnTo>
                      <a:pt x="393" y="110"/>
                    </a:lnTo>
                    <a:lnTo>
                      <a:pt x="382" y="92"/>
                    </a:lnTo>
                    <a:lnTo>
                      <a:pt x="370" y="76"/>
                    </a:lnTo>
                    <a:lnTo>
                      <a:pt x="357" y="62"/>
                    </a:lnTo>
                    <a:lnTo>
                      <a:pt x="342" y="48"/>
                    </a:lnTo>
                    <a:lnTo>
                      <a:pt x="325" y="36"/>
                    </a:lnTo>
                    <a:lnTo>
                      <a:pt x="308" y="26"/>
                    </a:lnTo>
                    <a:lnTo>
                      <a:pt x="290" y="16"/>
                    </a:lnTo>
                    <a:lnTo>
                      <a:pt x="271" y="9"/>
                    </a:lnTo>
                    <a:lnTo>
                      <a:pt x="251" y="5"/>
                    </a:lnTo>
                    <a:lnTo>
                      <a:pt x="230" y="1"/>
                    </a:lnTo>
                    <a:lnTo>
                      <a:pt x="209" y="0"/>
                    </a:lnTo>
                    <a:lnTo>
                      <a:pt x="188" y="1"/>
                    </a:lnTo>
                    <a:lnTo>
                      <a:pt x="167" y="5"/>
                    </a:lnTo>
                    <a:lnTo>
                      <a:pt x="147" y="9"/>
                    </a:lnTo>
                    <a:lnTo>
                      <a:pt x="127" y="16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8"/>
                    </a:lnTo>
                    <a:lnTo>
                      <a:pt x="61" y="62"/>
                    </a:lnTo>
                    <a:lnTo>
                      <a:pt x="48" y="76"/>
                    </a:lnTo>
                    <a:lnTo>
                      <a:pt x="36" y="92"/>
                    </a:lnTo>
                    <a:lnTo>
                      <a:pt x="26" y="110"/>
                    </a:lnTo>
                    <a:lnTo>
                      <a:pt x="17" y="128"/>
                    </a:lnTo>
                    <a:lnTo>
                      <a:pt x="10" y="147"/>
                    </a:lnTo>
                    <a:lnTo>
                      <a:pt x="5" y="167"/>
                    </a:lnTo>
                    <a:lnTo>
                      <a:pt x="1" y="188"/>
                    </a:lnTo>
                    <a:lnTo>
                      <a:pt x="0" y="209"/>
                    </a:lnTo>
                    <a:lnTo>
                      <a:pt x="1" y="231"/>
                    </a:lnTo>
                    <a:lnTo>
                      <a:pt x="5" y="251"/>
                    </a:lnTo>
                    <a:lnTo>
                      <a:pt x="10" y="272"/>
                    </a:lnTo>
                    <a:lnTo>
                      <a:pt x="17" y="290"/>
                    </a:lnTo>
                    <a:lnTo>
                      <a:pt x="26" y="309"/>
                    </a:lnTo>
                    <a:lnTo>
                      <a:pt x="36" y="325"/>
                    </a:lnTo>
                    <a:lnTo>
                      <a:pt x="48" y="342"/>
                    </a:lnTo>
                    <a:lnTo>
                      <a:pt x="61" y="357"/>
                    </a:lnTo>
                    <a:lnTo>
                      <a:pt x="76" y="369"/>
                    </a:lnTo>
                    <a:lnTo>
                      <a:pt x="92" y="382"/>
                    </a:lnTo>
                    <a:lnTo>
                      <a:pt x="110" y="393"/>
                    </a:lnTo>
                    <a:lnTo>
                      <a:pt x="127" y="401"/>
                    </a:lnTo>
                    <a:lnTo>
                      <a:pt x="147" y="408"/>
                    </a:lnTo>
                    <a:lnTo>
                      <a:pt x="167" y="414"/>
                    </a:lnTo>
                    <a:lnTo>
                      <a:pt x="188" y="416"/>
                    </a:lnTo>
                    <a:lnTo>
                      <a:pt x="209" y="417"/>
                    </a:lnTo>
                    <a:lnTo>
                      <a:pt x="230" y="416"/>
                    </a:lnTo>
                    <a:lnTo>
                      <a:pt x="251" y="414"/>
                    </a:lnTo>
                    <a:lnTo>
                      <a:pt x="271" y="408"/>
                    </a:lnTo>
                    <a:lnTo>
                      <a:pt x="290" y="401"/>
                    </a:lnTo>
                    <a:lnTo>
                      <a:pt x="308" y="393"/>
                    </a:lnTo>
                    <a:lnTo>
                      <a:pt x="325" y="382"/>
                    </a:lnTo>
                    <a:lnTo>
                      <a:pt x="342" y="369"/>
                    </a:lnTo>
                    <a:lnTo>
                      <a:pt x="357" y="357"/>
                    </a:lnTo>
                    <a:lnTo>
                      <a:pt x="370" y="342"/>
                    </a:lnTo>
                    <a:lnTo>
                      <a:pt x="382" y="325"/>
                    </a:lnTo>
                    <a:lnTo>
                      <a:pt x="393" y="309"/>
                    </a:lnTo>
                    <a:lnTo>
                      <a:pt x="401" y="290"/>
                    </a:lnTo>
                    <a:lnTo>
                      <a:pt x="408" y="272"/>
                    </a:lnTo>
                    <a:lnTo>
                      <a:pt x="414" y="251"/>
                    </a:lnTo>
                    <a:lnTo>
                      <a:pt x="416" y="231"/>
                    </a:lnTo>
                    <a:lnTo>
                      <a:pt x="417" y="209"/>
                    </a:lnTo>
                    <a:close/>
                    <a:moveTo>
                      <a:pt x="396" y="209"/>
                    </a:moveTo>
                    <a:lnTo>
                      <a:pt x="395" y="228"/>
                    </a:lnTo>
                    <a:lnTo>
                      <a:pt x="393" y="247"/>
                    </a:lnTo>
                    <a:lnTo>
                      <a:pt x="388" y="265"/>
                    </a:lnTo>
                    <a:lnTo>
                      <a:pt x="382" y="282"/>
                    </a:lnTo>
                    <a:lnTo>
                      <a:pt x="374" y="298"/>
                    </a:lnTo>
                    <a:lnTo>
                      <a:pt x="365" y="314"/>
                    </a:lnTo>
                    <a:lnTo>
                      <a:pt x="353" y="329"/>
                    </a:lnTo>
                    <a:lnTo>
                      <a:pt x="342" y="342"/>
                    </a:lnTo>
                    <a:lnTo>
                      <a:pt x="329" y="354"/>
                    </a:lnTo>
                    <a:lnTo>
                      <a:pt x="314" y="365"/>
                    </a:lnTo>
                    <a:lnTo>
                      <a:pt x="298" y="374"/>
                    </a:lnTo>
                    <a:lnTo>
                      <a:pt x="282" y="382"/>
                    </a:lnTo>
                    <a:lnTo>
                      <a:pt x="265" y="388"/>
                    </a:lnTo>
                    <a:lnTo>
                      <a:pt x="247" y="393"/>
                    </a:lnTo>
                    <a:lnTo>
                      <a:pt x="229" y="396"/>
                    </a:lnTo>
                    <a:lnTo>
                      <a:pt x="209" y="396"/>
                    </a:lnTo>
                    <a:lnTo>
                      <a:pt x="190" y="396"/>
                    </a:lnTo>
                    <a:lnTo>
                      <a:pt x="172" y="393"/>
                    </a:lnTo>
                    <a:lnTo>
                      <a:pt x="153" y="388"/>
                    </a:lnTo>
                    <a:lnTo>
                      <a:pt x="135" y="382"/>
                    </a:lnTo>
                    <a:lnTo>
                      <a:pt x="119" y="374"/>
                    </a:lnTo>
                    <a:lnTo>
                      <a:pt x="104" y="365"/>
                    </a:lnTo>
                    <a:lnTo>
                      <a:pt x="90" y="354"/>
                    </a:lnTo>
                    <a:lnTo>
                      <a:pt x="76" y="342"/>
                    </a:lnTo>
                    <a:lnTo>
                      <a:pt x="64" y="329"/>
                    </a:lnTo>
                    <a:lnTo>
                      <a:pt x="53" y="314"/>
                    </a:lnTo>
                    <a:lnTo>
                      <a:pt x="43" y="298"/>
                    </a:lnTo>
                    <a:lnTo>
                      <a:pt x="36" y="282"/>
                    </a:lnTo>
                    <a:lnTo>
                      <a:pt x="29" y="265"/>
                    </a:lnTo>
                    <a:lnTo>
                      <a:pt x="25" y="247"/>
                    </a:lnTo>
                    <a:lnTo>
                      <a:pt x="22" y="228"/>
                    </a:lnTo>
                    <a:lnTo>
                      <a:pt x="21" y="209"/>
                    </a:lnTo>
                    <a:lnTo>
                      <a:pt x="22" y="190"/>
                    </a:lnTo>
                    <a:lnTo>
                      <a:pt x="25" y="171"/>
                    </a:lnTo>
                    <a:lnTo>
                      <a:pt x="29" y="153"/>
                    </a:lnTo>
                    <a:lnTo>
                      <a:pt x="36" y="136"/>
                    </a:lnTo>
                    <a:lnTo>
                      <a:pt x="43" y="119"/>
                    </a:lnTo>
                    <a:lnTo>
                      <a:pt x="53" y="104"/>
                    </a:lnTo>
                    <a:lnTo>
                      <a:pt x="64" y="90"/>
                    </a:lnTo>
                    <a:lnTo>
                      <a:pt x="76" y="76"/>
                    </a:lnTo>
                    <a:lnTo>
                      <a:pt x="90" y="64"/>
                    </a:lnTo>
                    <a:lnTo>
                      <a:pt x="104" y="54"/>
                    </a:lnTo>
                    <a:lnTo>
                      <a:pt x="119" y="44"/>
                    </a:lnTo>
                    <a:lnTo>
                      <a:pt x="135" y="36"/>
                    </a:lnTo>
                    <a:lnTo>
                      <a:pt x="153" y="29"/>
                    </a:lnTo>
                    <a:lnTo>
                      <a:pt x="172" y="25"/>
                    </a:lnTo>
                    <a:lnTo>
                      <a:pt x="190" y="22"/>
                    </a:lnTo>
                    <a:lnTo>
                      <a:pt x="209" y="21"/>
                    </a:lnTo>
                    <a:lnTo>
                      <a:pt x="229" y="22"/>
                    </a:lnTo>
                    <a:lnTo>
                      <a:pt x="247" y="25"/>
                    </a:lnTo>
                    <a:lnTo>
                      <a:pt x="265" y="29"/>
                    </a:lnTo>
                    <a:lnTo>
                      <a:pt x="282" y="36"/>
                    </a:lnTo>
                    <a:lnTo>
                      <a:pt x="298" y="44"/>
                    </a:lnTo>
                    <a:lnTo>
                      <a:pt x="314" y="54"/>
                    </a:lnTo>
                    <a:lnTo>
                      <a:pt x="329" y="64"/>
                    </a:lnTo>
                    <a:lnTo>
                      <a:pt x="342" y="76"/>
                    </a:lnTo>
                    <a:lnTo>
                      <a:pt x="353" y="90"/>
                    </a:lnTo>
                    <a:lnTo>
                      <a:pt x="365" y="104"/>
                    </a:lnTo>
                    <a:lnTo>
                      <a:pt x="374" y="119"/>
                    </a:lnTo>
                    <a:lnTo>
                      <a:pt x="382" y="136"/>
                    </a:lnTo>
                    <a:lnTo>
                      <a:pt x="388" y="153"/>
                    </a:lnTo>
                    <a:lnTo>
                      <a:pt x="393" y="171"/>
                    </a:lnTo>
                    <a:lnTo>
                      <a:pt x="395" y="190"/>
                    </a:lnTo>
                    <a:lnTo>
                      <a:pt x="396" y="209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154">
                <a:extLst>
                  <a:ext uri="{FF2B5EF4-FFF2-40B4-BE49-F238E27FC236}">
                    <a16:creationId xmlns:a16="http://schemas.microsoft.com/office/drawing/2014/main" id="{AC3036DD-DD7E-4DDE-9D37-4C5F0098C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7" y="2299"/>
                <a:ext cx="57" cy="57"/>
              </a:xfrm>
              <a:custGeom>
                <a:avLst/>
                <a:gdLst>
                  <a:gd name="T0" fmla="*/ 8 w 396"/>
                  <a:gd name="T1" fmla="*/ 3 h 396"/>
                  <a:gd name="T2" fmla="*/ 8 w 396"/>
                  <a:gd name="T3" fmla="*/ 2 h 396"/>
                  <a:gd name="T4" fmla="*/ 7 w 396"/>
                  <a:gd name="T5" fmla="*/ 1 h 396"/>
                  <a:gd name="T6" fmla="*/ 6 w 396"/>
                  <a:gd name="T7" fmla="*/ 0 h 396"/>
                  <a:gd name="T8" fmla="*/ 5 w 396"/>
                  <a:gd name="T9" fmla="*/ 0 h 396"/>
                  <a:gd name="T10" fmla="*/ 4 w 396"/>
                  <a:gd name="T11" fmla="*/ 0 h 396"/>
                  <a:gd name="T12" fmla="*/ 2 w 396"/>
                  <a:gd name="T13" fmla="*/ 0 h 396"/>
                  <a:gd name="T14" fmla="*/ 1 w 396"/>
                  <a:gd name="T15" fmla="*/ 1 h 396"/>
                  <a:gd name="T16" fmla="*/ 1 w 396"/>
                  <a:gd name="T17" fmla="*/ 2 h 396"/>
                  <a:gd name="T18" fmla="*/ 0 w 396"/>
                  <a:gd name="T19" fmla="*/ 3 h 396"/>
                  <a:gd name="T20" fmla="*/ 0 w 396"/>
                  <a:gd name="T21" fmla="*/ 4 h 396"/>
                  <a:gd name="T22" fmla="*/ 0 w 396"/>
                  <a:gd name="T23" fmla="*/ 5 h 396"/>
                  <a:gd name="T24" fmla="*/ 1 w 396"/>
                  <a:gd name="T25" fmla="*/ 6 h 396"/>
                  <a:gd name="T26" fmla="*/ 1 w 396"/>
                  <a:gd name="T27" fmla="*/ 7 h 396"/>
                  <a:gd name="T28" fmla="*/ 2 w 396"/>
                  <a:gd name="T29" fmla="*/ 8 h 396"/>
                  <a:gd name="T30" fmla="*/ 4 w 396"/>
                  <a:gd name="T31" fmla="*/ 8 h 396"/>
                  <a:gd name="T32" fmla="*/ 5 w 396"/>
                  <a:gd name="T33" fmla="*/ 8 h 396"/>
                  <a:gd name="T34" fmla="*/ 6 w 396"/>
                  <a:gd name="T35" fmla="*/ 8 h 396"/>
                  <a:gd name="T36" fmla="*/ 7 w 396"/>
                  <a:gd name="T37" fmla="*/ 7 h 396"/>
                  <a:gd name="T38" fmla="*/ 8 w 396"/>
                  <a:gd name="T39" fmla="*/ 6 h 396"/>
                  <a:gd name="T40" fmla="*/ 8 w 396"/>
                  <a:gd name="T41" fmla="*/ 5 h 396"/>
                  <a:gd name="T42" fmla="*/ 8 w 396"/>
                  <a:gd name="T43" fmla="*/ 4 h 396"/>
                  <a:gd name="T44" fmla="*/ 8 w 396"/>
                  <a:gd name="T45" fmla="*/ 5 h 396"/>
                  <a:gd name="T46" fmla="*/ 7 w 396"/>
                  <a:gd name="T47" fmla="*/ 6 h 396"/>
                  <a:gd name="T48" fmla="*/ 6 w 396"/>
                  <a:gd name="T49" fmla="*/ 7 h 396"/>
                  <a:gd name="T50" fmla="*/ 5 w 396"/>
                  <a:gd name="T51" fmla="*/ 7 h 396"/>
                  <a:gd name="T52" fmla="*/ 4 w 396"/>
                  <a:gd name="T53" fmla="*/ 8 h 396"/>
                  <a:gd name="T54" fmla="*/ 3 w 396"/>
                  <a:gd name="T55" fmla="*/ 8 h 396"/>
                  <a:gd name="T56" fmla="*/ 2 w 396"/>
                  <a:gd name="T57" fmla="*/ 7 h 396"/>
                  <a:gd name="T58" fmla="*/ 1 w 396"/>
                  <a:gd name="T59" fmla="*/ 7 h 396"/>
                  <a:gd name="T60" fmla="*/ 1 w 396"/>
                  <a:gd name="T61" fmla="*/ 6 h 396"/>
                  <a:gd name="T62" fmla="*/ 0 w 396"/>
                  <a:gd name="T63" fmla="*/ 5 h 396"/>
                  <a:gd name="T64" fmla="*/ 0 w 396"/>
                  <a:gd name="T65" fmla="*/ 4 h 396"/>
                  <a:gd name="T66" fmla="*/ 1 w 396"/>
                  <a:gd name="T67" fmla="*/ 3 h 396"/>
                  <a:gd name="T68" fmla="*/ 1 w 396"/>
                  <a:gd name="T69" fmla="*/ 2 h 396"/>
                  <a:gd name="T70" fmla="*/ 2 w 396"/>
                  <a:gd name="T71" fmla="*/ 1 h 396"/>
                  <a:gd name="T72" fmla="*/ 3 w 396"/>
                  <a:gd name="T73" fmla="*/ 1 h 396"/>
                  <a:gd name="T74" fmla="*/ 4 w 396"/>
                  <a:gd name="T75" fmla="*/ 0 h 396"/>
                  <a:gd name="T76" fmla="*/ 5 w 396"/>
                  <a:gd name="T77" fmla="*/ 1 h 396"/>
                  <a:gd name="T78" fmla="*/ 6 w 396"/>
                  <a:gd name="T79" fmla="*/ 1 h 396"/>
                  <a:gd name="T80" fmla="*/ 7 w 396"/>
                  <a:gd name="T81" fmla="*/ 2 h 396"/>
                  <a:gd name="T82" fmla="*/ 7 w 396"/>
                  <a:gd name="T83" fmla="*/ 3 h 396"/>
                  <a:gd name="T84" fmla="*/ 8 w 396"/>
                  <a:gd name="T85" fmla="*/ 4 h 39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6" h="396">
                    <a:moveTo>
                      <a:pt x="396" y="198"/>
                    </a:moveTo>
                    <a:lnTo>
                      <a:pt x="395" y="178"/>
                    </a:lnTo>
                    <a:lnTo>
                      <a:pt x="392" y="158"/>
                    </a:lnTo>
                    <a:lnTo>
                      <a:pt x="388" y="139"/>
                    </a:lnTo>
                    <a:lnTo>
                      <a:pt x="381" y="121"/>
                    </a:lnTo>
                    <a:lnTo>
                      <a:pt x="373" y="103"/>
                    </a:lnTo>
                    <a:lnTo>
                      <a:pt x="362" y="87"/>
                    </a:lnTo>
                    <a:lnTo>
                      <a:pt x="350" y="72"/>
                    </a:lnTo>
                    <a:lnTo>
                      <a:pt x="338" y="58"/>
                    </a:lnTo>
                    <a:lnTo>
                      <a:pt x="324" y="45"/>
                    </a:lnTo>
                    <a:lnTo>
                      <a:pt x="308" y="33"/>
                    </a:lnTo>
                    <a:lnTo>
                      <a:pt x="292" y="24"/>
                    </a:lnTo>
                    <a:lnTo>
                      <a:pt x="275" y="15"/>
                    </a:lnTo>
                    <a:lnTo>
                      <a:pt x="257" y="9"/>
                    </a:lnTo>
                    <a:lnTo>
                      <a:pt x="237" y="4"/>
                    </a:lnTo>
                    <a:lnTo>
                      <a:pt x="218" y="1"/>
                    </a:lnTo>
                    <a:lnTo>
                      <a:pt x="198" y="0"/>
                    </a:lnTo>
                    <a:lnTo>
                      <a:pt x="178" y="1"/>
                    </a:lnTo>
                    <a:lnTo>
                      <a:pt x="158" y="4"/>
                    </a:lnTo>
                    <a:lnTo>
                      <a:pt x="138" y="9"/>
                    </a:lnTo>
                    <a:lnTo>
                      <a:pt x="121" y="15"/>
                    </a:lnTo>
                    <a:lnTo>
                      <a:pt x="103" y="24"/>
                    </a:lnTo>
                    <a:lnTo>
                      <a:pt x="87" y="33"/>
                    </a:lnTo>
                    <a:lnTo>
                      <a:pt x="72" y="45"/>
                    </a:lnTo>
                    <a:lnTo>
                      <a:pt x="58" y="58"/>
                    </a:lnTo>
                    <a:lnTo>
                      <a:pt x="45" y="72"/>
                    </a:lnTo>
                    <a:lnTo>
                      <a:pt x="34" y="87"/>
                    </a:lnTo>
                    <a:lnTo>
                      <a:pt x="23" y="103"/>
                    </a:lnTo>
                    <a:lnTo>
                      <a:pt x="15" y="121"/>
                    </a:lnTo>
                    <a:lnTo>
                      <a:pt x="9" y="139"/>
                    </a:lnTo>
                    <a:lnTo>
                      <a:pt x="3" y="158"/>
                    </a:lnTo>
                    <a:lnTo>
                      <a:pt x="1" y="178"/>
                    </a:lnTo>
                    <a:lnTo>
                      <a:pt x="0" y="198"/>
                    </a:lnTo>
                    <a:lnTo>
                      <a:pt x="1" y="219"/>
                    </a:lnTo>
                    <a:lnTo>
                      <a:pt x="3" y="238"/>
                    </a:lnTo>
                    <a:lnTo>
                      <a:pt x="9" y="257"/>
                    </a:lnTo>
                    <a:lnTo>
                      <a:pt x="15" y="275"/>
                    </a:lnTo>
                    <a:lnTo>
                      <a:pt x="23" y="292"/>
                    </a:lnTo>
                    <a:lnTo>
                      <a:pt x="34" y="308"/>
                    </a:lnTo>
                    <a:lnTo>
                      <a:pt x="45" y="324"/>
                    </a:lnTo>
                    <a:lnTo>
                      <a:pt x="58" y="339"/>
                    </a:lnTo>
                    <a:lnTo>
                      <a:pt x="72" y="351"/>
                    </a:lnTo>
                    <a:lnTo>
                      <a:pt x="87" y="362"/>
                    </a:lnTo>
                    <a:lnTo>
                      <a:pt x="103" y="372"/>
                    </a:lnTo>
                    <a:lnTo>
                      <a:pt x="121" y="381"/>
                    </a:lnTo>
                    <a:lnTo>
                      <a:pt x="138" y="388"/>
                    </a:lnTo>
                    <a:lnTo>
                      <a:pt x="158" y="392"/>
                    </a:lnTo>
                    <a:lnTo>
                      <a:pt x="178" y="396"/>
                    </a:lnTo>
                    <a:lnTo>
                      <a:pt x="198" y="396"/>
                    </a:lnTo>
                    <a:lnTo>
                      <a:pt x="218" y="396"/>
                    </a:lnTo>
                    <a:lnTo>
                      <a:pt x="237" y="392"/>
                    </a:lnTo>
                    <a:lnTo>
                      <a:pt x="257" y="388"/>
                    </a:lnTo>
                    <a:lnTo>
                      <a:pt x="275" y="381"/>
                    </a:lnTo>
                    <a:lnTo>
                      <a:pt x="292" y="372"/>
                    </a:lnTo>
                    <a:lnTo>
                      <a:pt x="308" y="362"/>
                    </a:lnTo>
                    <a:lnTo>
                      <a:pt x="324" y="351"/>
                    </a:lnTo>
                    <a:lnTo>
                      <a:pt x="338" y="339"/>
                    </a:lnTo>
                    <a:lnTo>
                      <a:pt x="350" y="324"/>
                    </a:lnTo>
                    <a:lnTo>
                      <a:pt x="362" y="308"/>
                    </a:lnTo>
                    <a:lnTo>
                      <a:pt x="373" y="292"/>
                    </a:lnTo>
                    <a:lnTo>
                      <a:pt x="381" y="275"/>
                    </a:lnTo>
                    <a:lnTo>
                      <a:pt x="388" y="257"/>
                    </a:lnTo>
                    <a:lnTo>
                      <a:pt x="392" y="238"/>
                    </a:lnTo>
                    <a:lnTo>
                      <a:pt x="395" y="219"/>
                    </a:lnTo>
                    <a:lnTo>
                      <a:pt x="396" y="198"/>
                    </a:lnTo>
                    <a:close/>
                    <a:moveTo>
                      <a:pt x="375" y="198"/>
                    </a:moveTo>
                    <a:lnTo>
                      <a:pt x="375" y="216"/>
                    </a:lnTo>
                    <a:lnTo>
                      <a:pt x="371" y="234"/>
                    </a:lnTo>
                    <a:lnTo>
                      <a:pt x="367" y="251"/>
                    </a:lnTo>
                    <a:lnTo>
                      <a:pt x="361" y="268"/>
                    </a:lnTo>
                    <a:lnTo>
                      <a:pt x="354" y="283"/>
                    </a:lnTo>
                    <a:lnTo>
                      <a:pt x="345" y="297"/>
                    </a:lnTo>
                    <a:lnTo>
                      <a:pt x="335" y="311"/>
                    </a:lnTo>
                    <a:lnTo>
                      <a:pt x="324" y="324"/>
                    </a:lnTo>
                    <a:lnTo>
                      <a:pt x="311" y="335"/>
                    </a:lnTo>
                    <a:lnTo>
                      <a:pt x="297" y="346"/>
                    </a:lnTo>
                    <a:lnTo>
                      <a:pt x="283" y="354"/>
                    </a:lnTo>
                    <a:lnTo>
                      <a:pt x="267" y="362"/>
                    </a:lnTo>
                    <a:lnTo>
                      <a:pt x="250" y="368"/>
                    </a:lnTo>
                    <a:lnTo>
                      <a:pt x="234" y="371"/>
                    </a:lnTo>
                    <a:lnTo>
                      <a:pt x="216" y="375"/>
                    </a:lnTo>
                    <a:lnTo>
                      <a:pt x="198" y="375"/>
                    </a:lnTo>
                    <a:lnTo>
                      <a:pt x="179" y="375"/>
                    </a:lnTo>
                    <a:lnTo>
                      <a:pt x="162" y="371"/>
                    </a:lnTo>
                    <a:lnTo>
                      <a:pt x="145" y="368"/>
                    </a:lnTo>
                    <a:lnTo>
                      <a:pt x="129" y="362"/>
                    </a:lnTo>
                    <a:lnTo>
                      <a:pt x="113" y="354"/>
                    </a:lnTo>
                    <a:lnTo>
                      <a:pt x="99" y="346"/>
                    </a:lnTo>
                    <a:lnTo>
                      <a:pt x="85" y="335"/>
                    </a:lnTo>
                    <a:lnTo>
                      <a:pt x="72" y="324"/>
                    </a:lnTo>
                    <a:lnTo>
                      <a:pt x="62" y="311"/>
                    </a:lnTo>
                    <a:lnTo>
                      <a:pt x="51" y="297"/>
                    </a:lnTo>
                    <a:lnTo>
                      <a:pt x="42" y="283"/>
                    </a:lnTo>
                    <a:lnTo>
                      <a:pt x="35" y="268"/>
                    </a:lnTo>
                    <a:lnTo>
                      <a:pt x="29" y="251"/>
                    </a:lnTo>
                    <a:lnTo>
                      <a:pt x="24" y="234"/>
                    </a:lnTo>
                    <a:lnTo>
                      <a:pt x="22" y="216"/>
                    </a:lnTo>
                    <a:lnTo>
                      <a:pt x="21" y="198"/>
                    </a:lnTo>
                    <a:lnTo>
                      <a:pt x="22" y="180"/>
                    </a:lnTo>
                    <a:lnTo>
                      <a:pt x="24" y="163"/>
                    </a:lnTo>
                    <a:lnTo>
                      <a:pt x="29" y="145"/>
                    </a:lnTo>
                    <a:lnTo>
                      <a:pt x="35" y="129"/>
                    </a:lnTo>
                    <a:lnTo>
                      <a:pt x="42" y="114"/>
                    </a:lnTo>
                    <a:lnTo>
                      <a:pt x="51" y="99"/>
                    </a:lnTo>
                    <a:lnTo>
                      <a:pt x="62" y="85"/>
                    </a:lnTo>
                    <a:lnTo>
                      <a:pt x="72" y="73"/>
                    </a:lnTo>
                    <a:lnTo>
                      <a:pt x="85" y="61"/>
                    </a:lnTo>
                    <a:lnTo>
                      <a:pt x="99" y="51"/>
                    </a:lnTo>
                    <a:lnTo>
                      <a:pt x="113" y="42"/>
                    </a:lnTo>
                    <a:lnTo>
                      <a:pt x="129" y="35"/>
                    </a:lnTo>
                    <a:lnTo>
                      <a:pt x="145" y="29"/>
                    </a:lnTo>
                    <a:lnTo>
                      <a:pt x="162" y="24"/>
                    </a:lnTo>
                    <a:lnTo>
                      <a:pt x="179" y="22"/>
                    </a:lnTo>
                    <a:lnTo>
                      <a:pt x="198" y="21"/>
                    </a:lnTo>
                    <a:lnTo>
                      <a:pt x="216" y="22"/>
                    </a:lnTo>
                    <a:lnTo>
                      <a:pt x="234" y="24"/>
                    </a:lnTo>
                    <a:lnTo>
                      <a:pt x="250" y="29"/>
                    </a:lnTo>
                    <a:lnTo>
                      <a:pt x="267" y="35"/>
                    </a:lnTo>
                    <a:lnTo>
                      <a:pt x="283" y="42"/>
                    </a:lnTo>
                    <a:lnTo>
                      <a:pt x="297" y="51"/>
                    </a:lnTo>
                    <a:lnTo>
                      <a:pt x="311" y="61"/>
                    </a:lnTo>
                    <a:lnTo>
                      <a:pt x="324" y="73"/>
                    </a:lnTo>
                    <a:lnTo>
                      <a:pt x="335" y="85"/>
                    </a:lnTo>
                    <a:lnTo>
                      <a:pt x="345" y="99"/>
                    </a:lnTo>
                    <a:lnTo>
                      <a:pt x="354" y="114"/>
                    </a:lnTo>
                    <a:lnTo>
                      <a:pt x="361" y="129"/>
                    </a:lnTo>
                    <a:lnTo>
                      <a:pt x="367" y="145"/>
                    </a:lnTo>
                    <a:lnTo>
                      <a:pt x="371" y="163"/>
                    </a:lnTo>
                    <a:lnTo>
                      <a:pt x="375" y="180"/>
                    </a:lnTo>
                    <a:lnTo>
                      <a:pt x="375" y="198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155">
                <a:extLst>
                  <a:ext uri="{FF2B5EF4-FFF2-40B4-BE49-F238E27FC236}">
                    <a16:creationId xmlns:a16="http://schemas.microsoft.com/office/drawing/2014/main" id="{B4B2A50B-8EF3-4800-8EF0-0A2747B0E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8" y="2301"/>
                <a:ext cx="54" cy="53"/>
              </a:xfrm>
              <a:custGeom>
                <a:avLst/>
                <a:gdLst>
                  <a:gd name="T0" fmla="*/ 8 w 375"/>
                  <a:gd name="T1" fmla="*/ 3 h 375"/>
                  <a:gd name="T2" fmla="*/ 7 w 375"/>
                  <a:gd name="T3" fmla="*/ 2 h 375"/>
                  <a:gd name="T4" fmla="*/ 7 w 375"/>
                  <a:gd name="T5" fmla="*/ 1 h 375"/>
                  <a:gd name="T6" fmla="*/ 6 w 375"/>
                  <a:gd name="T7" fmla="*/ 0 h 375"/>
                  <a:gd name="T8" fmla="*/ 5 w 375"/>
                  <a:gd name="T9" fmla="*/ 0 h 375"/>
                  <a:gd name="T10" fmla="*/ 3 w 375"/>
                  <a:gd name="T11" fmla="*/ 0 h 375"/>
                  <a:gd name="T12" fmla="*/ 2 w 375"/>
                  <a:gd name="T13" fmla="*/ 0 h 375"/>
                  <a:gd name="T14" fmla="*/ 1 w 375"/>
                  <a:gd name="T15" fmla="*/ 1 h 375"/>
                  <a:gd name="T16" fmla="*/ 1 w 375"/>
                  <a:gd name="T17" fmla="*/ 2 h 375"/>
                  <a:gd name="T18" fmla="*/ 0 w 375"/>
                  <a:gd name="T19" fmla="*/ 3 h 375"/>
                  <a:gd name="T20" fmla="*/ 0 w 375"/>
                  <a:gd name="T21" fmla="*/ 4 h 375"/>
                  <a:gd name="T22" fmla="*/ 0 w 375"/>
                  <a:gd name="T23" fmla="*/ 5 h 375"/>
                  <a:gd name="T24" fmla="*/ 1 w 375"/>
                  <a:gd name="T25" fmla="*/ 6 h 375"/>
                  <a:gd name="T26" fmla="*/ 1 w 375"/>
                  <a:gd name="T27" fmla="*/ 7 h 375"/>
                  <a:gd name="T28" fmla="*/ 2 w 375"/>
                  <a:gd name="T29" fmla="*/ 7 h 375"/>
                  <a:gd name="T30" fmla="*/ 3 w 375"/>
                  <a:gd name="T31" fmla="*/ 7 h 375"/>
                  <a:gd name="T32" fmla="*/ 5 w 375"/>
                  <a:gd name="T33" fmla="*/ 7 h 375"/>
                  <a:gd name="T34" fmla="*/ 6 w 375"/>
                  <a:gd name="T35" fmla="*/ 7 h 375"/>
                  <a:gd name="T36" fmla="*/ 7 w 375"/>
                  <a:gd name="T37" fmla="*/ 6 h 375"/>
                  <a:gd name="T38" fmla="*/ 7 w 375"/>
                  <a:gd name="T39" fmla="*/ 6 h 375"/>
                  <a:gd name="T40" fmla="*/ 8 w 375"/>
                  <a:gd name="T41" fmla="*/ 5 h 375"/>
                  <a:gd name="T42" fmla="*/ 7 w 375"/>
                  <a:gd name="T43" fmla="*/ 4 h 375"/>
                  <a:gd name="T44" fmla="*/ 7 w 375"/>
                  <a:gd name="T45" fmla="*/ 5 h 375"/>
                  <a:gd name="T46" fmla="*/ 7 w 375"/>
                  <a:gd name="T47" fmla="*/ 6 h 375"/>
                  <a:gd name="T48" fmla="*/ 6 w 375"/>
                  <a:gd name="T49" fmla="*/ 6 h 375"/>
                  <a:gd name="T50" fmla="*/ 5 w 375"/>
                  <a:gd name="T51" fmla="*/ 7 h 375"/>
                  <a:gd name="T52" fmla="*/ 4 w 375"/>
                  <a:gd name="T53" fmla="*/ 7 h 375"/>
                  <a:gd name="T54" fmla="*/ 3 w 375"/>
                  <a:gd name="T55" fmla="*/ 7 h 375"/>
                  <a:gd name="T56" fmla="*/ 2 w 375"/>
                  <a:gd name="T57" fmla="*/ 7 h 375"/>
                  <a:gd name="T58" fmla="*/ 1 w 375"/>
                  <a:gd name="T59" fmla="*/ 6 h 375"/>
                  <a:gd name="T60" fmla="*/ 1 w 375"/>
                  <a:gd name="T61" fmla="*/ 5 h 375"/>
                  <a:gd name="T62" fmla="*/ 1 w 375"/>
                  <a:gd name="T63" fmla="*/ 4 h 375"/>
                  <a:gd name="T64" fmla="*/ 0 w 375"/>
                  <a:gd name="T65" fmla="*/ 3 h 375"/>
                  <a:gd name="T66" fmla="*/ 1 w 375"/>
                  <a:gd name="T67" fmla="*/ 3 h 375"/>
                  <a:gd name="T68" fmla="*/ 1 w 375"/>
                  <a:gd name="T69" fmla="*/ 2 h 375"/>
                  <a:gd name="T70" fmla="*/ 2 w 375"/>
                  <a:gd name="T71" fmla="*/ 1 h 375"/>
                  <a:gd name="T72" fmla="*/ 3 w 375"/>
                  <a:gd name="T73" fmla="*/ 1 h 375"/>
                  <a:gd name="T74" fmla="*/ 4 w 375"/>
                  <a:gd name="T75" fmla="*/ 0 h 375"/>
                  <a:gd name="T76" fmla="*/ 5 w 375"/>
                  <a:gd name="T77" fmla="*/ 1 h 375"/>
                  <a:gd name="T78" fmla="*/ 6 w 375"/>
                  <a:gd name="T79" fmla="*/ 1 h 375"/>
                  <a:gd name="T80" fmla="*/ 7 w 375"/>
                  <a:gd name="T81" fmla="*/ 2 h 375"/>
                  <a:gd name="T82" fmla="*/ 7 w 375"/>
                  <a:gd name="T83" fmla="*/ 3 h 375"/>
                  <a:gd name="T84" fmla="*/ 7 w 375"/>
                  <a:gd name="T85" fmla="*/ 3 h 37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75" h="375">
                    <a:moveTo>
                      <a:pt x="375" y="188"/>
                    </a:moveTo>
                    <a:lnTo>
                      <a:pt x="374" y="169"/>
                    </a:lnTo>
                    <a:lnTo>
                      <a:pt x="372" y="150"/>
                    </a:lnTo>
                    <a:lnTo>
                      <a:pt x="367" y="132"/>
                    </a:lnTo>
                    <a:lnTo>
                      <a:pt x="361" y="115"/>
                    </a:lnTo>
                    <a:lnTo>
                      <a:pt x="353" y="98"/>
                    </a:lnTo>
                    <a:lnTo>
                      <a:pt x="344" y="83"/>
                    </a:lnTo>
                    <a:lnTo>
                      <a:pt x="332" y="69"/>
                    </a:lnTo>
                    <a:lnTo>
                      <a:pt x="321" y="55"/>
                    </a:lnTo>
                    <a:lnTo>
                      <a:pt x="308" y="43"/>
                    </a:lnTo>
                    <a:lnTo>
                      <a:pt x="293" y="33"/>
                    </a:lnTo>
                    <a:lnTo>
                      <a:pt x="277" y="23"/>
                    </a:lnTo>
                    <a:lnTo>
                      <a:pt x="261" y="15"/>
                    </a:lnTo>
                    <a:lnTo>
                      <a:pt x="244" y="8"/>
                    </a:lnTo>
                    <a:lnTo>
                      <a:pt x="226" y="4"/>
                    </a:lnTo>
                    <a:lnTo>
                      <a:pt x="208" y="1"/>
                    </a:lnTo>
                    <a:lnTo>
                      <a:pt x="188" y="0"/>
                    </a:lnTo>
                    <a:lnTo>
                      <a:pt x="169" y="1"/>
                    </a:lnTo>
                    <a:lnTo>
                      <a:pt x="151" y="4"/>
                    </a:lnTo>
                    <a:lnTo>
                      <a:pt x="132" y="8"/>
                    </a:lnTo>
                    <a:lnTo>
                      <a:pt x="114" y="15"/>
                    </a:lnTo>
                    <a:lnTo>
                      <a:pt x="98" y="23"/>
                    </a:lnTo>
                    <a:lnTo>
                      <a:pt x="83" y="33"/>
                    </a:lnTo>
                    <a:lnTo>
                      <a:pt x="69" y="43"/>
                    </a:lnTo>
                    <a:lnTo>
                      <a:pt x="55" y="55"/>
                    </a:lnTo>
                    <a:lnTo>
                      <a:pt x="43" y="69"/>
                    </a:lnTo>
                    <a:lnTo>
                      <a:pt x="32" y="83"/>
                    </a:lnTo>
                    <a:lnTo>
                      <a:pt x="22" y="98"/>
                    </a:lnTo>
                    <a:lnTo>
                      <a:pt x="15" y="115"/>
                    </a:lnTo>
                    <a:lnTo>
                      <a:pt x="8" y="132"/>
                    </a:lnTo>
                    <a:lnTo>
                      <a:pt x="4" y="150"/>
                    </a:lnTo>
                    <a:lnTo>
                      <a:pt x="1" y="169"/>
                    </a:lnTo>
                    <a:lnTo>
                      <a:pt x="0" y="188"/>
                    </a:lnTo>
                    <a:lnTo>
                      <a:pt x="1" y="207"/>
                    </a:lnTo>
                    <a:lnTo>
                      <a:pt x="4" y="226"/>
                    </a:lnTo>
                    <a:lnTo>
                      <a:pt x="8" y="244"/>
                    </a:lnTo>
                    <a:lnTo>
                      <a:pt x="15" y="261"/>
                    </a:lnTo>
                    <a:lnTo>
                      <a:pt x="22" y="277"/>
                    </a:lnTo>
                    <a:lnTo>
                      <a:pt x="32" y="293"/>
                    </a:lnTo>
                    <a:lnTo>
                      <a:pt x="43" y="308"/>
                    </a:lnTo>
                    <a:lnTo>
                      <a:pt x="55" y="321"/>
                    </a:lnTo>
                    <a:lnTo>
                      <a:pt x="69" y="333"/>
                    </a:lnTo>
                    <a:lnTo>
                      <a:pt x="83" y="344"/>
                    </a:lnTo>
                    <a:lnTo>
                      <a:pt x="98" y="353"/>
                    </a:lnTo>
                    <a:lnTo>
                      <a:pt x="114" y="361"/>
                    </a:lnTo>
                    <a:lnTo>
                      <a:pt x="132" y="367"/>
                    </a:lnTo>
                    <a:lnTo>
                      <a:pt x="151" y="372"/>
                    </a:lnTo>
                    <a:lnTo>
                      <a:pt x="169" y="375"/>
                    </a:lnTo>
                    <a:lnTo>
                      <a:pt x="188" y="375"/>
                    </a:lnTo>
                    <a:lnTo>
                      <a:pt x="208" y="375"/>
                    </a:lnTo>
                    <a:lnTo>
                      <a:pt x="226" y="372"/>
                    </a:lnTo>
                    <a:lnTo>
                      <a:pt x="244" y="367"/>
                    </a:lnTo>
                    <a:lnTo>
                      <a:pt x="261" y="361"/>
                    </a:lnTo>
                    <a:lnTo>
                      <a:pt x="277" y="353"/>
                    </a:lnTo>
                    <a:lnTo>
                      <a:pt x="293" y="344"/>
                    </a:lnTo>
                    <a:lnTo>
                      <a:pt x="308" y="333"/>
                    </a:lnTo>
                    <a:lnTo>
                      <a:pt x="321" y="321"/>
                    </a:lnTo>
                    <a:lnTo>
                      <a:pt x="332" y="308"/>
                    </a:lnTo>
                    <a:lnTo>
                      <a:pt x="344" y="293"/>
                    </a:lnTo>
                    <a:lnTo>
                      <a:pt x="353" y="277"/>
                    </a:lnTo>
                    <a:lnTo>
                      <a:pt x="361" y="261"/>
                    </a:lnTo>
                    <a:lnTo>
                      <a:pt x="367" y="244"/>
                    </a:lnTo>
                    <a:lnTo>
                      <a:pt x="372" y="226"/>
                    </a:lnTo>
                    <a:lnTo>
                      <a:pt x="374" y="207"/>
                    </a:lnTo>
                    <a:lnTo>
                      <a:pt x="375" y="188"/>
                    </a:lnTo>
                    <a:close/>
                    <a:moveTo>
                      <a:pt x="354" y="188"/>
                    </a:moveTo>
                    <a:lnTo>
                      <a:pt x="354" y="205"/>
                    </a:lnTo>
                    <a:lnTo>
                      <a:pt x="351" y="221"/>
                    </a:lnTo>
                    <a:lnTo>
                      <a:pt x="347" y="238"/>
                    </a:lnTo>
                    <a:lnTo>
                      <a:pt x="342" y="253"/>
                    </a:lnTo>
                    <a:lnTo>
                      <a:pt x="335" y="268"/>
                    </a:lnTo>
                    <a:lnTo>
                      <a:pt x="326" y="281"/>
                    </a:lnTo>
                    <a:lnTo>
                      <a:pt x="317" y="294"/>
                    </a:lnTo>
                    <a:lnTo>
                      <a:pt x="305" y="307"/>
                    </a:lnTo>
                    <a:lnTo>
                      <a:pt x="294" y="317"/>
                    </a:lnTo>
                    <a:lnTo>
                      <a:pt x="281" y="326"/>
                    </a:lnTo>
                    <a:lnTo>
                      <a:pt x="267" y="334"/>
                    </a:lnTo>
                    <a:lnTo>
                      <a:pt x="253" y="341"/>
                    </a:lnTo>
                    <a:lnTo>
                      <a:pt x="238" y="347"/>
                    </a:lnTo>
                    <a:lnTo>
                      <a:pt x="222" y="352"/>
                    </a:lnTo>
                    <a:lnTo>
                      <a:pt x="205" y="354"/>
                    </a:lnTo>
                    <a:lnTo>
                      <a:pt x="188" y="355"/>
                    </a:lnTo>
                    <a:lnTo>
                      <a:pt x="170" y="354"/>
                    </a:lnTo>
                    <a:lnTo>
                      <a:pt x="154" y="352"/>
                    </a:lnTo>
                    <a:lnTo>
                      <a:pt x="138" y="347"/>
                    </a:lnTo>
                    <a:lnTo>
                      <a:pt x="123" y="341"/>
                    </a:lnTo>
                    <a:lnTo>
                      <a:pt x="109" y="334"/>
                    </a:lnTo>
                    <a:lnTo>
                      <a:pt x="95" y="326"/>
                    </a:lnTo>
                    <a:lnTo>
                      <a:pt x="82" y="317"/>
                    </a:lnTo>
                    <a:lnTo>
                      <a:pt x="70" y="307"/>
                    </a:lnTo>
                    <a:lnTo>
                      <a:pt x="60" y="294"/>
                    </a:lnTo>
                    <a:lnTo>
                      <a:pt x="49" y="281"/>
                    </a:lnTo>
                    <a:lnTo>
                      <a:pt x="41" y="268"/>
                    </a:lnTo>
                    <a:lnTo>
                      <a:pt x="34" y="253"/>
                    </a:lnTo>
                    <a:lnTo>
                      <a:pt x="28" y="238"/>
                    </a:lnTo>
                    <a:lnTo>
                      <a:pt x="25" y="221"/>
                    </a:lnTo>
                    <a:lnTo>
                      <a:pt x="22" y="205"/>
                    </a:lnTo>
                    <a:lnTo>
                      <a:pt x="21" y="188"/>
                    </a:lnTo>
                    <a:lnTo>
                      <a:pt x="22" y="171"/>
                    </a:lnTo>
                    <a:lnTo>
                      <a:pt x="25" y="154"/>
                    </a:lnTo>
                    <a:lnTo>
                      <a:pt x="28" y="139"/>
                    </a:lnTo>
                    <a:lnTo>
                      <a:pt x="34" y="124"/>
                    </a:lnTo>
                    <a:lnTo>
                      <a:pt x="41" y="108"/>
                    </a:lnTo>
                    <a:lnTo>
                      <a:pt x="49" y="94"/>
                    </a:lnTo>
                    <a:lnTo>
                      <a:pt x="60" y="82"/>
                    </a:lnTo>
                    <a:lnTo>
                      <a:pt x="70" y="70"/>
                    </a:lnTo>
                    <a:lnTo>
                      <a:pt x="82" y="60"/>
                    </a:lnTo>
                    <a:lnTo>
                      <a:pt x="95" y="49"/>
                    </a:lnTo>
                    <a:lnTo>
                      <a:pt x="109" y="41"/>
                    </a:lnTo>
                    <a:lnTo>
                      <a:pt x="123" y="34"/>
                    </a:lnTo>
                    <a:lnTo>
                      <a:pt x="138" y="28"/>
                    </a:lnTo>
                    <a:lnTo>
                      <a:pt x="154" y="25"/>
                    </a:lnTo>
                    <a:lnTo>
                      <a:pt x="170" y="22"/>
                    </a:lnTo>
                    <a:lnTo>
                      <a:pt x="188" y="21"/>
                    </a:lnTo>
                    <a:lnTo>
                      <a:pt x="205" y="22"/>
                    </a:lnTo>
                    <a:lnTo>
                      <a:pt x="222" y="25"/>
                    </a:lnTo>
                    <a:lnTo>
                      <a:pt x="238" y="28"/>
                    </a:lnTo>
                    <a:lnTo>
                      <a:pt x="253" y="34"/>
                    </a:lnTo>
                    <a:lnTo>
                      <a:pt x="267" y="41"/>
                    </a:lnTo>
                    <a:lnTo>
                      <a:pt x="281" y="49"/>
                    </a:lnTo>
                    <a:lnTo>
                      <a:pt x="294" y="60"/>
                    </a:lnTo>
                    <a:lnTo>
                      <a:pt x="305" y="70"/>
                    </a:lnTo>
                    <a:lnTo>
                      <a:pt x="317" y="82"/>
                    </a:lnTo>
                    <a:lnTo>
                      <a:pt x="326" y="94"/>
                    </a:lnTo>
                    <a:lnTo>
                      <a:pt x="335" y="108"/>
                    </a:lnTo>
                    <a:lnTo>
                      <a:pt x="342" y="124"/>
                    </a:lnTo>
                    <a:lnTo>
                      <a:pt x="347" y="139"/>
                    </a:lnTo>
                    <a:lnTo>
                      <a:pt x="351" y="154"/>
                    </a:lnTo>
                    <a:lnTo>
                      <a:pt x="354" y="171"/>
                    </a:lnTo>
                    <a:lnTo>
                      <a:pt x="354" y="18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6" name="Freeform 156">
                <a:extLst>
                  <a:ext uri="{FF2B5EF4-FFF2-40B4-BE49-F238E27FC236}">
                    <a16:creationId xmlns:a16="http://schemas.microsoft.com/office/drawing/2014/main" id="{AFAA0FBC-C63B-42BA-946D-0B50C1DB6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0" y="2302"/>
                <a:ext cx="51" cy="51"/>
              </a:xfrm>
              <a:custGeom>
                <a:avLst/>
                <a:gdLst>
                  <a:gd name="T0" fmla="*/ 7 w 354"/>
                  <a:gd name="T1" fmla="*/ 3 h 354"/>
                  <a:gd name="T2" fmla="*/ 7 w 354"/>
                  <a:gd name="T3" fmla="*/ 2 h 354"/>
                  <a:gd name="T4" fmla="*/ 6 w 354"/>
                  <a:gd name="T5" fmla="*/ 1 h 354"/>
                  <a:gd name="T6" fmla="*/ 5 w 354"/>
                  <a:gd name="T7" fmla="*/ 0 h 354"/>
                  <a:gd name="T8" fmla="*/ 4 w 354"/>
                  <a:gd name="T9" fmla="*/ 0 h 354"/>
                  <a:gd name="T10" fmla="*/ 3 w 354"/>
                  <a:gd name="T11" fmla="*/ 0 h 354"/>
                  <a:gd name="T12" fmla="*/ 2 w 354"/>
                  <a:gd name="T13" fmla="*/ 0 h 354"/>
                  <a:gd name="T14" fmla="*/ 1 w 354"/>
                  <a:gd name="T15" fmla="*/ 1 h 354"/>
                  <a:gd name="T16" fmla="*/ 1 w 354"/>
                  <a:gd name="T17" fmla="*/ 2 h 354"/>
                  <a:gd name="T18" fmla="*/ 0 w 354"/>
                  <a:gd name="T19" fmla="*/ 3 h 354"/>
                  <a:gd name="T20" fmla="*/ 0 w 354"/>
                  <a:gd name="T21" fmla="*/ 4 h 354"/>
                  <a:gd name="T22" fmla="*/ 0 w 354"/>
                  <a:gd name="T23" fmla="*/ 5 h 354"/>
                  <a:gd name="T24" fmla="*/ 1 w 354"/>
                  <a:gd name="T25" fmla="*/ 6 h 354"/>
                  <a:gd name="T26" fmla="*/ 1 w 354"/>
                  <a:gd name="T27" fmla="*/ 6 h 354"/>
                  <a:gd name="T28" fmla="*/ 2 w 354"/>
                  <a:gd name="T29" fmla="*/ 7 h 354"/>
                  <a:gd name="T30" fmla="*/ 3 w 354"/>
                  <a:gd name="T31" fmla="*/ 7 h 354"/>
                  <a:gd name="T32" fmla="*/ 4 w 354"/>
                  <a:gd name="T33" fmla="*/ 7 h 354"/>
                  <a:gd name="T34" fmla="*/ 5 w 354"/>
                  <a:gd name="T35" fmla="*/ 7 h 354"/>
                  <a:gd name="T36" fmla="*/ 6 w 354"/>
                  <a:gd name="T37" fmla="*/ 6 h 354"/>
                  <a:gd name="T38" fmla="*/ 7 w 354"/>
                  <a:gd name="T39" fmla="*/ 5 h 354"/>
                  <a:gd name="T40" fmla="*/ 7 w 354"/>
                  <a:gd name="T41" fmla="*/ 4 h 354"/>
                  <a:gd name="T42" fmla="*/ 7 w 354"/>
                  <a:gd name="T43" fmla="*/ 4 h 354"/>
                  <a:gd name="T44" fmla="*/ 7 w 354"/>
                  <a:gd name="T45" fmla="*/ 5 h 354"/>
                  <a:gd name="T46" fmla="*/ 6 w 354"/>
                  <a:gd name="T47" fmla="*/ 5 h 354"/>
                  <a:gd name="T48" fmla="*/ 6 w 354"/>
                  <a:gd name="T49" fmla="*/ 6 h 354"/>
                  <a:gd name="T50" fmla="*/ 5 w 354"/>
                  <a:gd name="T51" fmla="*/ 7 h 354"/>
                  <a:gd name="T52" fmla="*/ 4 w 354"/>
                  <a:gd name="T53" fmla="*/ 7 h 354"/>
                  <a:gd name="T54" fmla="*/ 3 w 354"/>
                  <a:gd name="T55" fmla="*/ 7 h 354"/>
                  <a:gd name="T56" fmla="*/ 2 w 354"/>
                  <a:gd name="T57" fmla="*/ 6 h 354"/>
                  <a:gd name="T58" fmla="*/ 1 w 354"/>
                  <a:gd name="T59" fmla="*/ 6 h 354"/>
                  <a:gd name="T60" fmla="*/ 1 w 354"/>
                  <a:gd name="T61" fmla="*/ 5 h 354"/>
                  <a:gd name="T62" fmla="*/ 0 w 354"/>
                  <a:gd name="T63" fmla="*/ 4 h 354"/>
                  <a:gd name="T64" fmla="*/ 0 w 354"/>
                  <a:gd name="T65" fmla="*/ 3 h 354"/>
                  <a:gd name="T66" fmla="*/ 1 w 354"/>
                  <a:gd name="T67" fmla="*/ 2 h 354"/>
                  <a:gd name="T68" fmla="*/ 1 w 354"/>
                  <a:gd name="T69" fmla="*/ 2 h 354"/>
                  <a:gd name="T70" fmla="*/ 2 w 354"/>
                  <a:gd name="T71" fmla="*/ 1 h 354"/>
                  <a:gd name="T72" fmla="*/ 3 w 354"/>
                  <a:gd name="T73" fmla="*/ 1 h 354"/>
                  <a:gd name="T74" fmla="*/ 4 w 354"/>
                  <a:gd name="T75" fmla="*/ 0 h 354"/>
                  <a:gd name="T76" fmla="*/ 5 w 354"/>
                  <a:gd name="T77" fmla="*/ 1 h 354"/>
                  <a:gd name="T78" fmla="*/ 5 w 354"/>
                  <a:gd name="T79" fmla="*/ 1 h 354"/>
                  <a:gd name="T80" fmla="*/ 6 w 354"/>
                  <a:gd name="T81" fmla="*/ 2 h 354"/>
                  <a:gd name="T82" fmla="*/ 7 w 354"/>
                  <a:gd name="T83" fmla="*/ 2 h 354"/>
                  <a:gd name="T84" fmla="*/ 7 w 354"/>
                  <a:gd name="T85" fmla="*/ 3 h 35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54" h="354">
                    <a:moveTo>
                      <a:pt x="354" y="177"/>
                    </a:moveTo>
                    <a:lnTo>
                      <a:pt x="354" y="159"/>
                    </a:lnTo>
                    <a:lnTo>
                      <a:pt x="350" y="142"/>
                    </a:lnTo>
                    <a:lnTo>
                      <a:pt x="346" y="124"/>
                    </a:lnTo>
                    <a:lnTo>
                      <a:pt x="340" y="108"/>
                    </a:lnTo>
                    <a:lnTo>
                      <a:pt x="333" y="93"/>
                    </a:lnTo>
                    <a:lnTo>
                      <a:pt x="324" y="78"/>
                    </a:lnTo>
                    <a:lnTo>
                      <a:pt x="314" y="64"/>
                    </a:lnTo>
                    <a:lnTo>
                      <a:pt x="303" y="52"/>
                    </a:lnTo>
                    <a:lnTo>
                      <a:pt x="290" y="40"/>
                    </a:lnTo>
                    <a:lnTo>
                      <a:pt x="276" y="30"/>
                    </a:lnTo>
                    <a:lnTo>
                      <a:pt x="262" y="21"/>
                    </a:lnTo>
                    <a:lnTo>
                      <a:pt x="246" y="14"/>
                    </a:lnTo>
                    <a:lnTo>
                      <a:pt x="229" y="8"/>
                    </a:lnTo>
                    <a:lnTo>
                      <a:pt x="213" y="3"/>
                    </a:lnTo>
                    <a:lnTo>
                      <a:pt x="195" y="1"/>
                    </a:lnTo>
                    <a:lnTo>
                      <a:pt x="177" y="0"/>
                    </a:lnTo>
                    <a:lnTo>
                      <a:pt x="159" y="1"/>
                    </a:lnTo>
                    <a:lnTo>
                      <a:pt x="141" y="3"/>
                    </a:lnTo>
                    <a:lnTo>
                      <a:pt x="124" y="8"/>
                    </a:lnTo>
                    <a:lnTo>
                      <a:pt x="108" y="14"/>
                    </a:lnTo>
                    <a:lnTo>
                      <a:pt x="93" y="21"/>
                    </a:lnTo>
                    <a:lnTo>
                      <a:pt x="78" y="30"/>
                    </a:lnTo>
                    <a:lnTo>
                      <a:pt x="64" y="40"/>
                    </a:lnTo>
                    <a:lnTo>
                      <a:pt x="51" y="52"/>
                    </a:lnTo>
                    <a:lnTo>
                      <a:pt x="41" y="64"/>
                    </a:lnTo>
                    <a:lnTo>
                      <a:pt x="30" y="78"/>
                    </a:lnTo>
                    <a:lnTo>
                      <a:pt x="21" y="93"/>
                    </a:lnTo>
                    <a:lnTo>
                      <a:pt x="14" y="108"/>
                    </a:lnTo>
                    <a:lnTo>
                      <a:pt x="8" y="124"/>
                    </a:lnTo>
                    <a:lnTo>
                      <a:pt x="3" y="142"/>
                    </a:lnTo>
                    <a:lnTo>
                      <a:pt x="1" y="159"/>
                    </a:lnTo>
                    <a:lnTo>
                      <a:pt x="0" y="177"/>
                    </a:lnTo>
                    <a:lnTo>
                      <a:pt x="1" y="195"/>
                    </a:lnTo>
                    <a:lnTo>
                      <a:pt x="3" y="213"/>
                    </a:lnTo>
                    <a:lnTo>
                      <a:pt x="8" y="230"/>
                    </a:lnTo>
                    <a:lnTo>
                      <a:pt x="14" y="247"/>
                    </a:lnTo>
                    <a:lnTo>
                      <a:pt x="21" y="262"/>
                    </a:lnTo>
                    <a:lnTo>
                      <a:pt x="30" y="276"/>
                    </a:lnTo>
                    <a:lnTo>
                      <a:pt x="41" y="290"/>
                    </a:lnTo>
                    <a:lnTo>
                      <a:pt x="51" y="303"/>
                    </a:lnTo>
                    <a:lnTo>
                      <a:pt x="64" y="314"/>
                    </a:lnTo>
                    <a:lnTo>
                      <a:pt x="78" y="323"/>
                    </a:lnTo>
                    <a:lnTo>
                      <a:pt x="93" y="333"/>
                    </a:lnTo>
                    <a:lnTo>
                      <a:pt x="108" y="341"/>
                    </a:lnTo>
                    <a:lnTo>
                      <a:pt x="124" y="347"/>
                    </a:lnTo>
                    <a:lnTo>
                      <a:pt x="141" y="350"/>
                    </a:lnTo>
                    <a:lnTo>
                      <a:pt x="159" y="354"/>
                    </a:lnTo>
                    <a:lnTo>
                      <a:pt x="177" y="354"/>
                    </a:lnTo>
                    <a:lnTo>
                      <a:pt x="195" y="354"/>
                    </a:lnTo>
                    <a:lnTo>
                      <a:pt x="213" y="350"/>
                    </a:lnTo>
                    <a:lnTo>
                      <a:pt x="229" y="347"/>
                    </a:lnTo>
                    <a:lnTo>
                      <a:pt x="246" y="341"/>
                    </a:lnTo>
                    <a:lnTo>
                      <a:pt x="262" y="333"/>
                    </a:lnTo>
                    <a:lnTo>
                      <a:pt x="276" y="323"/>
                    </a:lnTo>
                    <a:lnTo>
                      <a:pt x="290" y="314"/>
                    </a:lnTo>
                    <a:lnTo>
                      <a:pt x="303" y="303"/>
                    </a:lnTo>
                    <a:lnTo>
                      <a:pt x="314" y="290"/>
                    </a:lnTo>
                    <a:lnTo>
                      <a:pt x="324" y="276"/>
                    </a:lnTo>
                    <a:lnTo>
                      <a:pt x="333" y="262"/>
                    </a:lnTo>
                    <a:lnTo>
                      <a:pt x="340" y="247"/>
                    </a:lnTo>
                    <a:lnTo>
                      <a:pt x="346" y="230"/>
                    </a:lnTo>
                    <a:lnTo>
                      <a:pt x="350" y="213"/>
                    </a:lnTo>
                    <a:lnTo>
                      <a:pt x="354" y="195"/>
                    </a:lnTo>
                    <a:lnTo>
                      <a:pt x="354" y="177"/>
                    </a:lnTo>
                    <a:close/>
                    <a:moveTo>
                      <a:pt x="333" y="177"/>
                    </a:moveTo>
                    <a:lnTo>
                      <a:pt x="333" y="193"/>
                    </a:lnTo>
                    <a:lnTo>
                      <a:pt x="331" y="208"/>
                    </a:lnTo>
                    <a:lnTo>
                      <a:pt x="326" y="223"/>
                    </a:lnTo>
                    <a:lnTo>
                      <a:pt x="321" y="238"/>
                    </a:lnTo>
                    <a:lnTo>
                      <a:pt x="314" y="251"/>
                    </a:lnTo>
                    <a:lnTo>
                      <a:pt x="306" y="264"/>
                    </a:lnTo>
                    <a:lnTo>
                      <a:pt x="298" y="277"/>
                    </a:lnTo>
                    <a:lnTo>
                      <a:pt x="287" y="287"/>
                    </a:lnTo>
                    <a:lnTo>
                      <a:pt x="276" y="298"/>
                    </a:lnTo>
                    <a:lnTo>
                      <a:pt x="264" y="307"/>
                    </a:lnTo>
                    <a:lnTo>
                      <a:pt x="251" y="314"/>
                    </a:lnTo>
                    <a:lnTo>
                      <a:pt x="237" y="321"/>
                    </a:lnTo>
                    <a:lnTo>
                      <a:pt x="223" y="327"/>
                    </a:lnTo>
                    <a:lnTo>
                      <a:pt x="208" y="330"/>
                    </a:lnTo>
                    <a:lnTo>
                      <a:pt x="193" y="333"/>
                    </a:lnTo>
                    <a:lnTo>
                      <a:pt x="177" y="334"/>
                    </a:lnTo>
                    <a:lnTo>
                      <a:pt x="160" y="333"/>
                    </a:lnTo>
                    <a:lnTo>
                      <a:pt x="145" y="330"/>
                    </a:lnTo>
                    <a:lnTo>
                      <a:pt x="130" y="327"/>
                    </a:lnTo>
                    <a:lnTo>
                      <a:pt x="116" y="321"/>
                    </a:lnTo>
                    <a:lnTo>
                      <a:pt x="102" y="314"/>
                    </a:lnTo>
                    <a:lnTo>
                      <a:pt x="89" y="307"/>
                    </a:lnTo>
                    <a:lnTo>
                      <a:pt x="78" y="298"/>
                    </a:lnTo>
                    <a:lnTo>
                      <a:pt x="66" y="287"/>
                    </a:lnTo>
                    <a:lnTo>
                      <a:pt x="56" y="277"/>
                    </a:lnTo>
                    <a:lnTo>
                      <a:pt x="47" y="264"/>
                    </a:lnTo>
                    <a:lnTo>
                      <a:pt x="39" y="251"/>
                    </a:lnTo>
                    <a:lnTo>
                      <a:pt x="32" y="238"/>
                    </a:lnTo>
                    <a:lnTo>
                      <a:pt x="28" y="223"/>
                    </a:lnTo>
                    <a:lnTo>
                      <a:pt x="23" y="208"/>
                    </a:lnTo>
                    <a:lnTo>
                      <a:pt x="21" y="193"/>
                    </a:lnTo>
                    <a:lnTo>
                      <a:pt x="21" y="177"/>
                    </a:lnTo>
                    <a:lnTo>
                      <a:pt x="21" y="162"/>
                    </a:lnTo>
                    <a:lnTo>
                      <a:pt x="23" y="145"/>
                    </a:lnTo>
                    <a:lnTo>
                      <a:pt x="28" y="130"/>
                    </a:lnTo>
                    <a:lnTo>
                      <a:pt x="32" y="116"/>
                    </a:lnTo>
                    <a:lnTo>
                      <a:pt x="39" y="102"/>
                    </a:lnTo>
                    <a:lnTo>
                      <a:pt x="47" y="89"/>
                    </a:lnTo>
                    <a:lnTo>
                      <a:pt x="56" y="78"/>
                    </a:lnTo>
                    <a:lnTo>
                      <a:pt x="66" y="66"/>
                    </a:lnTo>
                    <a:lnTo>
                      <a:pt x="78" y="57"/>
                    </a:lnTo>
                    <a:lnTo>
                      <a:pt x="89" y="47"/>
                    </a:lnTo>
                    <a:lnTo>
                      <a:pt x="102" y="39"/>
                    </a:lnTo>
                    <a:lnTo>
                      <a:pt x="116" y="32"/>
                    </a:lnTo>
                    <a:lnTo>
                      <a:pt x="130" y="28"/>
                    </a:lnTo>
                    <a:lnTo>
                      <a:pt x="145" y="24"/>
                    </a:lnTo>
                    <a:lnTo>
                      <a:pt x="160" y="22"/>
                    </a:lnTo>
                    <a:lnTo>
                      <a:pt x="177" y="21"/>
                    </a:lnTo>
                    <a:lnTo>
                      <a:pt x="193" y="22"/>
                    </a:lnTo>
                    <a:lnTo>
                      <a:pt x="208" y="24"/>
                    </a:lnTo>
                    <a:lnTo>
                      <a:pt x="223" y="28"/>
                    </a:lnTo>
                    <a:lnTo>
                      <a:pt x="237" y="32"/>
                    </a:lnTo>
                    <a:lnTo>
                      <a:pt x="251" y="39"/>
                    </a:lnTo>
                    <a:lnTo>
                      <a:pt x="264" y="47"/>
                    </a:lnTo>
                    <a:lnTo>
                      <a:pt x="276" y="57"/>
                    </a:lnTo>
                    <a:lnTo>
                      <a:pt x="287" y="66"/>
                    </a:lnTo>
                    <a:lnTo>
                      <a:pt x="298" y="78"/>
                    </a:lnTo>
                    <a:lnTo>
                      <a:pt x="306" y="89"/>
                    </a:lnTo>
                    <a:lnTo>
                      <a:pt x="314" y="102"/>
                    </a:lnTo>
                    <a:lnTo>
                      <a:pt x="321" y="116"/>
                    </a:lnTo>
                    <a:lnTo>
                      <a:pt x="326" y="130"/>
                    </a:lnTo>
                    <a:lnTo>
                      <a:pt x="331" y="145"/>
                    </a:lnTo>
                    <a:lnTo>
                      <a:pt x="333" y="162"/>
                    </a:lnTo>
                    <a:lnTo>
                      <a:pt x="333" y="177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7" name="Freeform 157">
                <a:extLst>
                  <a:ext uri="{FF2B5EF4-FFF2-40B4-BE49-F238E27FC236}">
                    <a16:creationId xmlns:a16="http://schemas.microsoft.com/office/drawing/2014/main" id="{A657B54A-D2EB-4B9B-8088-FBF8B1662C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1" y="2304"/>
                <a:ext cx="48" cy="47"/>
              </a:xfrm>
              <a:custGeom>
                <a:avLst/>
                <a:gdLst>
                  <a:gd name="T0" fmla="*/ 7 w 333"/>
                  <a:gd name="T1" fmla="*/ 3 h 334"/>
                  <a:gd name="T2" fmla="*/ 6 w 333"/>
                  <a:gd name="T3" fmla="*/ 2 h 334"/>
                  <a:gd name="T4" fmla="*/ 6 w 333"/>
                  <a:gd name="T5" fmla="*/ 1 h 334"/>
                  <a:gd name="T6" fmla="*/ 5 w 333"/>
                  <a:gd name="T7" fmla="*/ 0 h 334"/>
                  <a:gd name="T8" fmla="*/ 4 w 333"/>
                  <a:gd name="T9" fmla="*/ 0 h 334"/>
                  <a:gd name="T10" fmla="*/ 3 w 333"/>
                  <a:gd name="T11" fmla="*/ 0 h 334"/>
                  <a:gd name="T12" fmla="*/ 2 w 333"/>
                  <a:gd name="T13" fmla="*/ 0 h 334"/>
                  <a:gd name="T14" fmla="*/ 1 w 333"/>
                  <a:gd name="T15" fmla="*/ 1 h 334"/>
                  <a:gd name="T16" fmla="*/ 1 w 333"/>
                  <a:gd name="T17" fmla="*/ 1 h 334"/>
                  <a:gd name="T18" fmla="*/ 0 w 333"/>
                  <a:gd name="T19" fmla="*/ 2 h 334"/>
                  <a:gd name="T20" fmla="*/ 0 w 333"/>
                  <a:gd name="T21" fmla="*/ 3 h 334"/>
                  <a:gd name="T22" fmla="*/ 0 w 333"/>
                  <a:gd name="T23" fmla="*/ 4 h 334"/>
                  <a:gd name="T24" fmla="*/ 1 w 333"/>
                  <a:gd name="T25" fmla="*/ 5 h 334"/>
                  <a:gd name="T26" fmla="*/ 1 w 333"/>
                  <a:gd name="T27" fmla="*/ 6 h 334"/>
                  <a:gd name="T28" fmla="*/ 2 w 333"/>
                  <a:gd name="T29" fmla="*/ 6 h 334"/>
                  <a:gd name="T30" fmla="*/ 3 w 333"/>
                  <a:gd name="T31" fmla="*/ 7 h 334"/>
                  <a:gd name="T32" fmla="*/ 4 w 333"/>
                  <a:gd name="T33" fmla="*/ 7 h 334"/>
                  <a:gd name="T34" fmla="*/ 5 w 333"/>
                  <a:gd name="T35" fmla="*/ 6 h 334"/>
                  <a:gd name="T36" fmla="*/ 6 w 333"/>
                  <a:gd name="T37" fmla="*/ 6 h 334"/>
                  <a:gd name="T38" fmla="*/ 6 w 333"/>
                  <a:gd name="T39" fmla="*/ 5 h 334"/>
                  <a:gd name="T40" fmla="*/ 7 w 333"/>
                  <a:gd name="T41" fmla="*/ 4 h 334"/>
                  <a:gd name="T42" fmla="*/ 6 w 333"/>
                  <a:gd name="T43" fmla="*/ 3 h 334"/>
                  <a:gd name="T44" fmla="*/ 6 w 333"/>
                  <a:gd name="T45" fmla="*/ 4 h 334"/>
                  <a:gd name="T46" fmla="*/ 6 w 333"/>
                  <a:gd name="T47" fmla="*/ 5 h 334"/>
                  <a:gd name="T48" fmla="*/ 5 w 333"/>
                  <a:gd name="T49" fmla="*/ 5 h 334"/>
                  <a:gd name="T50" fmla="*/ 5 w 333"/>
                  <a:gd name="T51" fmla="*/ 6 h 334"/>
                  <a:gd name="T52" fmla="*/ 4 w 333"/>
                  <a:gd name="T53" fmla="*/ 6 h 334"/>
                  <a:gd name="T54" fmla="*/ 3 w 333"/>
                  <a:gd name="T55" fmla="*/ 6 h 334"/>
                  <a:gd name="T56" fmla="*/ 2 w 333"/>
                  <a:gd name="T57" fmla="*/ 6 h 334"/>
                  <a:gd name="T58" fmla="*/ 1 w 333"/>
                  <a:gd name="T59" fmla="*/ 5 h 334"/>
                  <a:gd name="T60" fmla="*/ 1 w 333"/>
                  <a:gd name="T61" fmla="*/ 5 h 334"/>
                  <a:gd name="T62" fmla="*/ 0 w 333"/>
                  <a:gd name="T63" fmla="*/ 4 h 334"/>
                  <a:gd name="T64" fmla="*/ 0 w 333"/>
                  <a:gd name="T65" fmla="*/ 3 h 334"/>
                  <a:gd name="T66" fmla="*/ 1 w 333"/>
                  <a:gd name="T67" fmla="*/ 2 h 334"/>
                  <a:gd name="T68" fmla="*/ 1 w 333"/>
                  <a:gd name="T69" fmla="*/ 2 h 334"/>
                  <a:gd name="T70" fmla="*/ 2 w 333"/>
                  <a:gd name="T71" fmla="*/ 1 h 334"/>
                  <a:gd name="T72" fmla="*/ 3 w 333"/>
                  <a:gd name="T73" fmla="*/ 1 h 334"/>
                  <a:gd name="T74" fmla="*/ 3 w 333"/>
                  <a:gd name="T75" fmla="*/ 0 h 334"/>
                  <a:gd name="T76" fmla="*/ 4 w 333"/>
                  <a:gd name="T77" fmla="*/ 1 h 334"/>
                  <a:gd name="T78" fmla="*/ 5 w 333"/>
                  <a:gd name="T79" fmla="*/ 1 h 334"/>
                  <a:gd name="T80" fmla="*/ 6 w 333"/>
                  <a:gd name="T81" fmla="*/ 2 h 334"/>
                  <a:gd name="T82" fmla="*/ 6 w 333"/>
                  <a:gd name="T83" fmla="*/ 2 h 334"/>
                  <a:gd name="T84" fmla="*/ 6 w 333"/>
                  <a:gd name="T85" fmla="*/ 3 h 33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3" h="334">
                    <a:moveTo>
                      <a:pt x="333" y="167"/>
                    </a:moveTo>
                    <a:lnTo>
                      <a:pt x="333" y="150"/>
                    </a:lnTo>
                    <a:lnTo>
                      <a:pt x="330" y="133"/>
                    </a:lnTo>
                    <a:lnTo>
                      <a:pt x="326" y="118"/>
                    </a:lnTo>
                    <a:lnTo>
                      <a:pt x="321" y="101"/>
                    </a:lnTo>
                    <a:lnTo>
                      <a:pt x="314" y="87"/>
                    </a:lnTo>
                    <a:lnTo>
                      <a:pt x="305" y="73"/>
                    </a:lnTo>
                    <a:lnTo>
                      <a:pt x="296" y="61"/>
                    </a:lnTo>
                    <a:lnTo>
                      <a:pt x="284" y="49"/>
                    </a:lnTo>
                    <a:lnTo>
                      <a:pt x="273" y="39"/>
                    </a:lnTo>
                    <a:lnTo>
                      <a:pt x="260" y="28"/>
                    </a:lnTo>
                    <a:lnTo>
                      <a:pt x="246" y="20"/>
                    </a:lnTo>
                    <a:lnTo>
                      <a:pt x="232" y="13"/>
                    </a:lnTo>
                    <a:lnTo>
                      <a:pt x="217" y="7"/>
                    </a:lnTo>
                    <a:lnTo>
                      <a:pt x="201" y="4"/>
                    </a:lnTo>
                    <a:lnTo>
                      <a:pt x="184" y="1"/>
                    </a:lnTo>
                    <a:lnTo>
                      <a:pt x="167" y="0"/>
                    </a:lnTo>
                    <a:lnTo>
                      <a:pt x="149" y="1"/>
                    </a:lnTo>
                    <a:lnTo>
                      <a:pt x="133" y="4"/>
                    </a:lnTo>
                    <a:lnTo>
                      <a:pt x="117" y="7"/>
                    </a:lnTo>
                    <a:lnTo>
                      <a:pt x="102" y="13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1" y="39"/>
                    </a:lnTo>
                    <a:lnTo>
                      <a:pt x="49" y="49"/>
                    </a:lnTo>
                    <a:lnTo>
                      <a:pt x="39" y="61"/>
                    </a:lnTo>
                    <a:lnTo>
                      <a:pt x="28" y="73"/>
                    </a:lnTo>
                    <a:lnTo>
                      <a:pt x="20" y="87"/>
                    </a:lnTo>
                    <a:lnTo>
                      <a:pt x="13" y="101"/>
                    </a:lnTo>
                    <a:lnTo>
                      <a:pt x="7" y="118"/>
                    </a:lnTo>
                    <a:lnTo>
                      <a:pt x="4" y="133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1" y="184"/>
                    </a:lnTo>
                    <a:lnTo>
                      <a:pt x="4" y="200"/>
                    </a:lnTo>
                    <a:lnTo>
                      <a:pt x="7" y="217"/>
                    </a:lnTo>
                    <a:lnTo>
                      <a:pt x="13" y="232"/>
                    </a:lnTo>
                    <a:lnTo>
                      <a:pt x="20" y="247"/>
                    </a:lnTo>
                    <a:lnTo>
                      <a:pt x="28" y="260"/>
                    </a:lnTo>
                    <a:lnTo>
                      <a:pt x="39" y="273"/>
                    </a:lnTo>
                    <a:lnTo>
                      <a:pt x="49" y="286"/>
                    </a:lnTo>
                    <a:lnTo>
                      <a:pt x="61" y="296"/>
                    </a:lnTo>
                    <a:lnTo>
                      <a:pt x="74" y="305"/>
                    </a:lnTo>
                    <a:lnTo>
                      <a:pt x="88" y="313"/>
                    </a:lnTo>
                    <a:lnTo>
                      <a:pt x="102" y="320"/>
                    </a:lnTo>
                    <a:lnTo>
                      <a:pt x="117" y="326"/>
                    </a:lnTo>
                    <a:lnTo>
                      <a:pt x="133" y="331"/>
                    </a:lnTo>
                    <a:lnTo>
                      <a:pt x="149" y="333"/>
                    </a:lnTo>
                    <a:lnTo>
                      <a:pt x="167" y="334"/>
                    </a:lnTo>
                    <a:lnTo>
                      <a:pt x="184" y="333"/>
                    </a:lnTo>
                    <a:lnTo>
                      <a:pt x="201" y="331"/>
                    </a:lnTo>
                    <a:lnTo>
                      <a:pt x="217" y="326"/>
                    </a:lnTo>
                    <a:lnTo>
                      <a:pt x="232" y="320"/>
                    </a:lnTo>
                    <a:lnTo>
                      <a:pt x="246" y="313"/>
                    </a:lnTo>
                    <a:lnTo>
                      <a:pt x="260" y="305"/>
                    </a:lnTo>
                    <a:lnTo>
                      <a:pt x="273" y="296"/>
                    </a:lnTo>
                    <a:lnTo>
                      <a:pt x="284" y="286"/>
                    </a:lnTo>
                    <a:lnTo>
                      <a:pt x="296" y="273"/>
                    </a:lnTo>
                    <a:lnTo>
                      <a:pt x="305" y="260"/>
                    </a:lnTo>
                    <a:lnTo>
                      <a:pt x="314" y="247"/>
                    </a:lnTo>
                    <a:lnTo>
                      <a:pt x="321" y="232"/>
                    </a:lnTo>
                    <a:lnTo>
                      <a:pt x="326" y="217"/>
                    </a:lnTo>
                    <a:lnTo>
                      <a:pt x="330" y="200"/>
                    </a:lnTo>
                    <a:lnTo>
                      <a:pt x="333" y="184"/>
                    </a:lnTo>
                    <a:lnTo>
                      <a:pt x="333" y="167"/>
                    </a:lnTo>
                    <a:close/>
                    <a:moveTo>
                      <a:pt x="312" y="167"/>
                    </a:moveTo>
                    <a:lnTo>
                      <a:pt x="312" y="182"/>
                    </a:lnTo>
                    <a:lnTo>
                      <a:pt x="310" y="197"/>
                    </a:lnTo>
                    <a:lnTo>
                      <a:pt x="307" y="211"/>
                    </a:lnTo>
                    <a:lnTo>
                      <a:pt x="302" y="224"/>
                    </a:lnTo>
                    <a:lnTo>
                      <a:pt x="295" y="237"/>
                    </a:lnTo>
                    <a:lnTo>
                      <a:pt x="288" y="248"/>
                    </a:lnTo>
                    <a:lnTo>
                      <a:pt x="280" y="260"/>
                    </a:lnTo>
                    <a:lnTo>
                      <a:pt x="270" y="270"/>
                    </a:lnTo>
                    <a:lnTo>
                      <a:pt x="260" y="280"/>
                    </a:lnTo>
                    <a:lnTo>
                      <a:pt x="248" y="288"/>
                    </a:lnTo>
                    <a:lnTo>
                      <a:pt x="237" y="296"/>
                    </a:lnTo>
                    <a:lnTo>
                      <a:pt x="224" y="302"/>
                    </a:lnTo>
                    <a:lnTo>
                      <a:pt x="210" y="306"/>
                    </a:lnTo>
                    <a:lnTo>
                      <a:pt x="196" y="310"/>
                    </a:lnTo>
                    <a:lnTo>
                      <a:pt x="182" y="312"/>
                    </a:lnTo>
                    <a:lnTo>
                      <a:pt x="167" y="313"/>
                    </a:lnTo>
                    <a:lnTo>
                      <a:pt x="152" y="312"/>
                    </a:lnTo>
                    <a:lnTo>
                      <a:pt x="138" y="310"/>
                    </a:lnTo>
                    <a:lnTo>
                      <a:pt x="124" y="306"/>
                    </a:lnTo>
                    <a:lnTo>
                      <a:pt x="110" y="302"/>
                    </a:lnTo>
                    <a:lnTo>
                      <a:pt x="97" y="296"/>
                    </a:lnTo>
                    <a:lnTo>
                      <a:pt x="85" y="288"/>
                    </a:lnTo>
                    <a:lnTo>
                      <a:pt x="74" y="280"/>
                    </a:lnTo>
                    <a:lnTo>
                      <a:pt x="63" y="270"/>
                    </a:lnTo>
                    <a:lnTo>
                      <a:pt x="54" y="260"/>
                    </a:lnTo>
                    <a:lnTo>
                      <a:pt x="46" y="248"/>
                    </a:lnTo>
                    <a:lnTo>
                      <a:pt x="39" y="237"/>
                    </a:lnTo>
                    <a:lnTo>
                      <a:pt x="33" y="224"/>
                    </a:lnTo>
                    <a:lnTo>
                      <a:pt x="27" y="211"/>
                    </a:lnTo>
                    <a:lnTo>
                      <a:pt x="24" y="197"/>
                    </a:lnTo>
                    <a:lnTo>
                      <a:pt x="21" y="182"/>
                    </a:lnTo>
                    <a:lnTo>
                      <a:pt x="21" y="167"/>
                    </a:lnTo>
                    <a:lnTo>
                      <a:pt x="21" y="152"/>
                    </a:lnTo>
                    <a:lnTo>
                      <a:pt x="24" y="138"/>
                    </a:lnTo>
                    <a:lnTo>
                      <a:pt x="27" y="124"/>
                    </a:lnTo>
                    <a:lnTo>
                      <a:pt x="33" y="110"/>
                    </a:lnTo>
                    <a:lnTo>
                      <a:pt x="39" y="98"/>
                    </a:lnTo>
                    <a:lnTo>
                      <a:pt x="46" y="85"/>
                    </a:lnTo>
                    <a:lnTo>
                      <a:pt x="54" y="75"/>
                    </a:lnTo>
                    <a:lnTo>
                      <a:pt x="63" y="64"/>
                    </a:lnTo>
                    <a:lnTo>
                      <a:pt x="74" y="55"/>
                    </a:lnTo>
                    <a:lnTo>
                      <a:pt x="85" y="46"/>
                    </a:lnTo>
                    <a:lnTo>
                      <a:pt x="97" y="39"/>
                    </a:lnTo>
                    <a:lnTo>
                      <a:pt x="110" y="33"/>
                    </a:lnTo>
                    <a:lnTo>
                      <a:pt x="124" y="28"/>
                    </a:lnTo>
                    <a:lnTo>
                      <a:pt x="138" y="23"/>
                    </a:lnTo>
                    <a:lnTo>
                      <a:pt x="152" y="22"/>
                    </a:lnTo>
                    <a:lnTo>
                      <a:pt x="167" y="21"/>
                    </a:lnTo>
                    <a:lnTo>
                      <a:pt x="182" y="22"/>
                    </a:lnTo>
                    <a:lnTo>
                      <a:pt x="196" y="23"/>
                    </a:lnTo>
                    <a:lnTo>
                      <a:pt x="210" y="28"/>
                    </a:lnTo>
                    <a:lnTo>
                      <a:pt x="224" y="33"/>
                    </a:lnTo>
                    <a:lnTo>
                      <a:pt x="237" y="39"/>
                    </a:lnTo>
                    <a:lnTo>
                      <a:pt x="248" y="46"/>
                    </a:lnTo>
                    <a:lnTo>
                      <a:pt x="260" y="55"/>
                    </a:lnTo>
                    <a:lnTo>
                      <a:pt x="270" y="64"/>
                    </a:lnTo>
                    <a:lnTo>
                      <a:pt x="280" y="75"/>
                    </a:lnTo>
                    <a:lnTo>
                      <a:pt x="288" y="85"/>
                    </a:lnTo>
                    <a:lnTo>
                      <a:pt x="295" y="98"/>
                    </a:lnTo>
                    <a:lnTo>
                      <a:pt x="302" y="110"/>
                    </a:lnTo>
                    <a:lnTo>
                      <a:pt x="307" y="124"/>
                    </a:lnTo>
                    <a:lnTo>
                      <a:pt x="310" y="138"/>
                    </a:lnTo>
                    <a:lnTo>
                      <a:pt x="312" y="152"/>
                    </a:lnTo>
                    <a:lnTo>
                      <a:pt x="312" y="167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8" name="Freeform 158">
                <a:extLst>
                  <a:ext uri="{FF2B5EF4-FFF2-40B4-BE49-F238E27FC236}">
                    <a16:creationId xmlns:a16="http://schemas.microsoft.com/office/drawing/2014/main" id="{1FCC0C1E-722F-4FAE-96D1-79D6D432C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3" y="2305"/>
                <a:ext cx="45" cy="45"/>
              </a:xfrm>
              <a:custGeom>
                <a:avLst/>
                <a:gdLst>
                  <a:gd name="T0" fmla="*/ 6 w 312"/>
                  <a:gd name="T1" fmla="*/ 3 h 313"/>
                  <a:gd name="T2" fmla="*/ 6 w 312"/>
                  <a:gd name="T3" fmla="*/ 2 h 313"/>
                  <a:gd name="T4" fmla="*/ 5 w 312"/>
                  <a:gd name="T5" fmla="*/ 1 h 313"/>
                  <a:gd name="T6" fmla="*/ 5 w 312"/>
                  <a:gd name="T7" fmla="*/ 0 h 313"/>
                  <a:gd name="T8" fmla="*/ 4 w 312"/>
                  <a:gd name="T9" fmla="*/ 0 h 313"/>
                  <a:gd name="T10" fmla="*/ 3 w 312"/>
                  <a:gd name="T11" fmla="*/ 0 h 313"/>
                  <a:gd name="T12" fmla="*/ 2 w 312"/>
                  <a:gd name="T13" fmla="*/ 0 h 313"/>
                  <a:gd name="T14" fmla="*/ 1 w 312"/>
                  <a:gd name="T15" fmla="*/ 1 h 313"/>
                  <a:gd name="T16" fmla="*/ 1 w 312"/>
                  <a:gd name="T17" fmla="*/ 1 h 313"/>
                  <a:gd name="T18" fmla="*/ 0 w 312"/>
                  <a:gd name="T19" fmla="*/ 2 h 313"/>
                  <a:gd name="T20" fmla="*/ 0 w 312"/>
                  <a:gd name="T21" fmla="*/ 3 h 313"/>
                  <a:gd name="T22" fmla="*/ 0 w 312"/>
                  <a:gd name="T23" fmla="*/ 4 h 313"/>
                  <a:gd name="T24" fmla="*/ 1 w 312"/>
                  <a:gd name="T25" fmla="*/ 5 h 313"/>
                  <a:gd name="T26" fmla="*/ 1 w 312"/>
                  <a:gd name="T27" fmla="*/ 6 h 313"/>
                  <a:gd name="T28" fmla="*/ 2 w 312"/>
                  <a:gd name="T29" fmla="*/ 6 h 313"/>
                  <a:gd name="T30" fmla="*/ 3 w 312"/>
                  <a:gd name="T31" fmla="*/ 6 h 313"/>
                  <a:gd name="T32" fmla="*/ 4 w 312"/>
                  <a:gd name="T33" fmla="*/ 6 h 313"/>
                  <a:gd name="T34" fmla="*/ 5 w 312"/>
                  <a:gd name="T35" fmla="*/ 6 h 313"/>
                  <a:gd name="T36" fmla="*/ 5 w 312"/>
                  <a:gd name="T37" fmla="*/ 5 h 313"/>
                  <a:gd name="T38" fmla="*/ 6 w 312"/>
                  <a:gd name="T39" fmla="*/ 5 h 313"/>
                  <a:gd name="T40" fmla="*/ 6 w 312"/>
                  <a:gd name="T41" fmla="*/ 4 h 313"/>
                  <a:gd name="T42" fmla="*/ 6 w 312"/>
                  <a:gd name="T43" fmla="*/ 3 h 313"/>
                  <a:gd name="T44" fmla="*/ 6 w 312"/>
                  <a:gd name="T45" fmla="*/ 4 h 313"/>
                  <a:gd name="T46" fmla="*/ 6 w 312"/>
                  <a:gd name="T47" fmla="*/ 5 h 313"/>
                  <a:gd name="T48" fmla="*/ 5 w 312"/>
                  <a:gd name="T49" fmla="*/ 5 h 313"/>
                  <a:gd name="T50" fmla="*/ 4 w 312"/>
                  <a:gd name="T51" fmla="*/ 6 h 313"/>
                  <a:gd name="T52" fmla="*/ 4 w 312"/>
                  <a:gd name="T53" fmla="*/ 6 h 313"/>
                  <a:gd name="T54" fmla="*/ 3 w 312"/>
                  <a:gd name="T55" fmla="*/ 6 h 313"/>
                  <a:gd name="T56" fmla="*/ 2 w 312"/>
                  <a:gd name="T57" fmla="*/ 6 h 313"/>
                  <a:gd name="T58" fmla="*/ 1 w 312"/>
                  <a:gd name="T59" fmla="*/ 5 h 313"/>
                  <a:gd name="T60" fmla="*/ 1 w 312"/>
                  <a:gd name="T61" fmla="*/ 5 h 313"/>
                  <a:gd name="T62" fmla="*/ 0 w 312"/>
                  <a:gd name="T63" fmla="*/ 4 h 313"/>
                  <a:gd name="T64" fmla="*/ 0 w 312"/>
                  <a:gd name="T65" fmla="*/ 3 h 313"/>
                  <a:gd name="T66" fmla="*/ 1 w 312"/>
                  <a:gd name="T67" fmla="*/ 2 h 313"/>
                  <a:gd name="T68" fmla="*/ 1 w 312"/>
                  <a:gd name="T69" fmla="*/ 1 h 313"/>
                  <a:gd name="T70" fmla="*/ 2 w 312"/>
                  <a:gd name="T71" fmla="*/ 1 h 313"/>
                  <a:gd name="T72" fmla="*/ 2 w 312"/>
                  <a:gd name="T73" fmla="*/ 1 h 313"/>
                  <a:gd name="T74" fmla="*/ 3 w 312"/>
                  <a:gd name="T75" fmla="*/ 0 h 313"/>
                  <a:gd name="T76" fmla="*/ 4 w 312"/>
                  <a:gd name="T77" fmla="*/ 1 h 313"/>
                  <a:gd name="T78" fmla="*/ 5 w 312"/>
                  <a:gd name="T79" fmla="*/ 1 h 313"/>
                  <a:gd name="T80" fmla="*/ 5 w 312"/>
                  <a:gd name="T81" fmla="*/ 1 h 313"/>
                  <a:gd name="T82" fmla="*/ 6 w 312"/>
                  <a:gd name="T83" fmla="*/ 2 h 313"/>
                  <a:gd name="T84" fmla="*/ 6 w 312"/>
                  <a:gd name="T85" fmla="*/ 3 h 31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12" h="313">
                    <a:moveTo>
                      <a:pt x="312" y="156"/>
                    </a:moveTo>
                    <a:lnTo>
                      <a:pt x="312" y="141"/>
                    </a:lnTo>
                    <a:lnTo>
                      <a:pt x="310" y="124"/>
                    </a:lnTo>
                    <a:lnTo>
                      <a:pt x="305" y="109"/>
                    </a:lnTo>
                    <a:lnTo>
                      <a:pt x="300" y="95"/>
                    </a:lnTo>
                    <a:lnTo>
                      <a:pt x="293" y="81"/>
                    </a:lnTo>
                    <a:lnTo>
                      <a:pt x="285" y="68"/>
                    </a:lnTo>
                    <a:lnTo>
                      <a:pt x="277" y="57"/>
                    </a:lnTo>
                    <a:lnTo>
                      <a:pt x="266" y="45"/>
                    </a:lnTo>
                    <a:lnTo>
                      <a:pt x="255" y="36"/>
                    </a:lnTo>
                    <a:lnTo>
                      <a:pt x="243" y="26"/>
                    </a:lnTo>
                    <a:lnTo>
                      <a:pt x="230" y="18"/>
                    </a:lnTo>
                    <a:lnTo>
                      <a:pt x="216" y="11"/>
                    </a:lnTo>
                    <a:lnTo>
                      <a:pt x="202" y="7"/>
                    </a:lnTo>
                    <a:lnTo>
                      <a:pt x="187" y="3"/>
                    </a:lnTo>
                    <a:lnTo>
                      <a:pt x="172" y="1"/>
                    </a:lnTo>
                    <a:lnTo>
                      <a:pt x="156" y="0"/>
                    </a:lnTo>
                    <a:lnTo>
                      <a:pt x="139" y="1"/>
                    </a:lnTo>
                    <a:lnTo>
                      <a:pt x="124" y="3"/>
                    </a:lnTo>
                    <a:lnTo>
                      <a:pt x="109" y="7"/>
                    </a:lnTo>
                    <a:lnTo>
                      <a:pt x="95" y="11"/>
                    </a:lnTo>
                    <a:lnTo>
                      <a:pt x="81" y="18"/>
                    </a:lnTo>
                    <a:lnTo>
                      <a:pt x="68" y="26"/>
                    </a:lnTo>
                    <a:lnTo>
                      <a:pt x="57" y="36"/>
                    </a:lnTo>
                    <a:lnTo>
                      <a:pt x="45" y="45"/>
                    </a:lnTo>
                    <a:lnTo>
                      <a:pt x="35" y="57"/>
                    </a:lnTo>
                    <a:lnTo>
                      <a:pt x="26" y="68"/>
                    </a:lnTo>
                    <a:lnTo>
                      <a:pt x="18" y="81"/>
                    </a:lnTo>
                    <a:lnTo>
                      <a:pt x="11" y="95"/>
                    </a:lnTo>
                    <a:lnTo>
                      <a:pt x="7" y="109"/>
                    </a:lnTo>
                    <a:lnTo>
                      <a:pt x="2" y="124"/>
                    </a:lnTo>
                    <a:lnTo>
                      <a:pt x="0" y="141"/>
                    </a:lnTo>
                    <a:lnTo>
                      <a:pt x="0" y="156"/>
                    </a:lnTo>
                    <a:lnTo>
                      <a:pt x="0" y="172"/>
                    </a:lnTo>
                    <a:lnTo>
                      <a:pt x="2" y="187"/>
                    </a:lnTo>
                    <a:lnTo>
                      <a:pt x="7" y="202"/>
                    </a:lnTo>
                    <a:lnTo>
                      <a:pt x="11" y="217"/>
                    </a:lnTo>
                    <a:lnTo>
                      <a:pt x="18" y="230"/>
                    </a:lnTo>
                    <a:lnTo>
                      <a:pt x="26" y="243"/>
                    </a:lnTo>
                    <a:lnTo>
                      <a:pt x="35" y="256"/>
                    </a:lnTo>
                    <a:lnTo>
                      <a:pt x="45" y="266"/>
                    </a:lnTo>
                    <a:lnTo>
                      <a:pt x="57" y="277"/>
                    </a:lnTo>
                    <a:lnTo>
                      <a:pt x="68" y="286"/>
                    </a:lnTo>
                    <a:lnTo>
                      <a:pt x="81" y="293"/>
                    </a:lnTo>
                    <a:lnTo>
                      <a:pt x="95" y="300"/>
                    </a:lnTo>
                    <a:lnTo>
                      <a:pt x="109" y="306"/>
                    </a:lnTo>
                    <a:lnTo>
                      <a:pt x="124" y="309"/>
                    </a:lnTo>
                    <a:lnTo>
                      <a:pt x="139" y="312"/>
                    </a:lnTo>
                    <a:lnTo>
                      <a:pt x="156" y="313"/>
                    </a:lnTo>
                    <a:lnTo>
                      <a:pt x="172" y="312"/>
                    </a:lnTo>
                    <a:lnTo>
                      <a:pt x="187" y="309"/>
                    </a:lnTo>
                    <a:lnTo>
                      <a:pt x="202" y="306"/>
                    </a:lnTo>
                    <a:lnTo>
                      <a:pt x="216" y="300"/>
                    </a:lnTo>
                    <a:lnTo>
                      <a:pt x="230" y="293"/>
                    </a:lnTo>
                    <a:lnTo>
                      <a:pt x="243" y="286"/>
                    </a:lnTo>
                    <a:lnTo>
                      <a:pt x="255" y="277"/>
                    </a:lnTo>
                    <a:lnTo>
                      <a:pt x="266" y="266"/>
                    </a:lnTo>
                    <a:lnTo>
                      <a:pt x="277" y="256"/>
                    </a:lnTo>
                    <a:lnTo>
                      <a:pt x="285" y="243"/>
                    </a:lnTo>
                    <a:lnTo>
                      <a:pt x="293" y="230"/>
                    </a:lnTo>
                    <a:lnTo>
                      <a:pt x="300" y="217"/>
                    </a:lnTo>
                    <a:lnTo>
                      <a:pt x="305" y="202"/>
                    </a:lnTo>
                    <a:lnTo>
                      <a:pt x="310" y="187"/>
                    </a:lnTo>
                    <a:lnTo>
                      <a:pt x="312" y="172"/>
                    </a:lnTo>
                    <a:lnTo>
                      <a:pt x="312" y="156"/>
                    </a:lnTo>
                    <a:close/>
                    <a:moveTo>
                      <a:pt x="291" y="156"/>
                    </a:moveTo>
                    <a:lnTo>
                      <a:pt x="291" y="170"/>
                    </a:lnTo>
                    <a:lnTo>
                      <a:pt x="289" y="184"/>
                    </a:lnTo>
                    <a:lnTo>
                      <a:pt x="285" y="196"/>
                    </a:lnTo>
                    <a:lnTo>
                      <a:pt x="280" y="209"/>
                    </a:lnTo>
                    <a:lnTo>
                      <a:pt x="275" y="221"/>
                    </a:lnTo>
                    <a:lnTo>
                      <a:pt x="269" y="231"/>
                    </a:lnTo>
                    <a:lnTo>
                      <a:pt x="261" y="242"/>
                    </a:lnTo>
                    <a:lnTo>
                      <a:pt x="251" y="252"/>
                    </a:lnTo>
                    <a:lnTo>
                      <a:pt x="242" y="261"/>
                    </a:lnTo>
                    <a:lnTo>
                      <a:pt x="232" y="269"/>
                    </a:lnTo>
                    <a:lnTo>
                      <a:pt x="221" y="276"/>
                    </a:lnTo>
                    <a:lnTo>
                      <a:pt x="208" y="282"/>
                    </a:lnTo>
                    <a:lnTo>
                      <a:pt x="197" y="285"/>
                    </a:lnTo>
                    <a:lnTo>
                      <a:pt x="184" y="289"/>
                    </a:lnTo>
                    <a:lnTo>
                      <a:pt x="170" y="291"/>
                    </a:lnTo>
                    <a:lnTo>
                      <a:pt x="156" y="292"/>
                    </a:lnTo>
                    <a:lnTo>
                      <a:pt x="142" y="291"/>
                    </a:lnTo>
                    <a:lnTo>
                      <a:pt x="129" y="289"/>
                    </a:lnTo>
                    <a:lnTo>
                      <a:pt x="115" y="285"/>
                    </a:lnTo>
                    <a:lnTo>
                      <a:pt x="103" y="282"/>
                    </a:lnTo>
                    <a:lnTo>
                      <a:pt x="92" y="276"/>
                    </a:lnTo>
                    <a:lnTo>
                      <a:pt x="80" y="269"/>
                    </a:lnTo>
                    <a:lnTo>
                      <a:pt x="70" y="261"/>
                    </a:lnTo>
                    <a:lnTo>
                      <a:pt x="60" y="252"/>
                    </a:lnTo>
                    <a:lnTo>
                      <a:pt x="51" y="242"/>
                    </a:lnTo>
                    <a:lnTo>
                      <a:pt x="44" y="231"/>
                    </a:lnTo>
                    <a:lnTo>
                      <a:pt x="37" y="221"/>
                    </a:lnTo>
                    <a:lnTo>
                      <a:pt x="31" y="209"/>
                    </a:lnTo>
                    <a:lnTo>
                      <a:pt x="26" y="196"/>
                    </a:lnTo>
                    <a:lnTo>
                      <a:pt x="23" y="184"/>
                    </a:lnTo>
                    <a:lnTo>
                      <a:pt x="21" y="170"/>
                    </a:lnTo>
                    <a:lnTo>
                      <a:pt x="21" y="156"/>
                    </a:lnTo>
                    <a:lnTo>
                      <a:pt x="21" y="142"/>
                    </a:lnTo>
                    <a:lnTo>
                      <a:pt x="23" y="129"/>
                    </a:lnTo>
                    <a:lnTo>
                      <a:pt x="26" y="116"/>
                    </a:lnTo>
                    <a:lnTo>
                      <a:pt x="31" y="103"/>
                    </a:lnTo>
                    <a:lnTo>
                      <a:pt x="37" y="92"/>
                    </a:lnTo>
                    <a:lnTo>
                      <a:pt x="44" y="80"/>
                    </a:lnTo>
                    <a:lnTo>
                      <a:pt x="51" y="69"/>
                    </a:lnTo>
                    <a:lnTo>
                      <a:pt x="60" y="60"/>
                    </a:lnTo>
                    <a:lnTo>
                      <a:pt x="70" y="51"/>
                    </a:lnTo>
                    <a:lnTo>
                      <a:pt x="80" y="44"/>
                    </a:lnTo>
                    <a:lnTo>
                      <a:pt x="92" y="37"/>
                    </a:lnTo>
                    <a:lnTo>
                      <a:pt x="103" y="31"/>
                    </a:lnTo>
                    <a:lnTo>
                      <a:pt x="115" y="26"/>
                    </a:lnTo>
                    <a:lnTo>
                      <a:pt x="129" y="23"/>
                    </a:lnTo>
                    <a:lnTo>
                      <a:pt x="142" y="21"/>
                    </a:lnTo>
                    <a:lnTo>
                      <a:pt x="156" y="21"/>
                    </a:lnTo>
                    <a:lnTo>
                      <a:pt x="170" y="21"/>
                    </a:lnTo>
                    <a:lnTo>
                      <a:pt x="184" y="23"/>
                    </a:lnTo>
                    <a:lnTo>
                      <a:pt x="197" y="26"/>
                    </a:lnTo>
                    <a:lnTo>
                      <a:pt x="208" y="31"/>
                    </a:lnTo>
                    <a:lnTo>
                      <a:pt x="221" y="37"/>
                    </a:lnTo>
                    <a:lnTo>
                      <a:pt x="232" y="44"/>
                    </a:lnTo>
                    <a:lnTo>
                      <a:pt x="242" y="51"/>
                    </a:lnTo>
                    <a:lnTo>
                      <a:pt x="251" y="60"/>
                    </a:lnTo>
                    <a:lnTo>
                      <a:pt x="261" y="69"/>
                    </a:lnTo>
                    <a:lnTo>
                      <a:pt x="269" y="80"/>
                    </a:lnTo>
                    <a:lnTo>
                      <a:pt x="275" y="92"/>
                    </a:lnTo>
                    <a:lnTo>
                      <a:pt x="280" y="103"/>
                    </a:lnTo>
                    <a:lnTo>
                      <a:pt x="285" y="116"/>
                    </a:lnTo>
                    <a:lnTo>
                      <a:pt x="289" y="129"/>
                    </a:lnTo>
                    <a:lnTo>
                      <a:pt x="291" y="142"/>
                    </a:lnTo>
                    <a:lnTo>
                      <a:pt x="291" y="156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9" name="Freeform 159">
                <a:extLst>
                  <a:ext uri="{FF2B5EF4-FFF2-40B4-BE49-F238E27FC236}">
                    <a16:creationId xmlns:a16="http://schemas.microsoft.com/office/drawing/2014/main" id="{D54C9645-6E27-4FFB-AA51-74D732208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4" y="2307"/>
                <a:ext cx="42" cy="41"/>
              </a:xfrm>
              <a:custGeom>
                <a:avLst/>
                <a:gdLst>
                  <a:gd name="T0" fmla="*/ 6 w 291"/>
                  <a:gd name="T1" fmla="*/ 2 h 292"/>
                  <a:gd name="T2" fmla="*/ 6 w 291"/>
                  <a:gd name="T3" fmla="*/ 2 h 292"/>
                  <a:gd name="T4" fmla="*/ 5 w 291"/>
                  <a:gd name="T5" fmla="*/ 1 h 292"/>
                  <a:gd name="T6" fmla="*/ 4 w 291"/>
                  <a:gd name="T7" fmla="*/ 0 h 292"/>
                  <a:gd name="T8" fmla="*/ 4 w 291"/>
                  <a:gd name="T9" fmla="*/ 0 h 292"/>
                  <a:gd name="T10" fmla="*/ 3 w 291"/>
                  <a:gd name="T11" fmla="*/ 0 h 292"/>
                  <a:gd name="T12" fmla="*/ 2 w 291"/>
                  <a:gd name="T13" fmla="*/ 0 h 292"/>
                  <a:gd name="T14" fmla="*/ 1 w 291"/>
                  <a:gd name="T15" fmla="*/ 1 h 292"/>
                  <a:gd name="T16" fmla="*/ 1 w 291"/>
                  <a:gd name="T17" fmla="*/ 1 h 292"/>
                  <a:gd name="T18" fmla="*/ 0 w 291"/>
                  <a:gd name="T19" fmla="*/ 2 h 292"/>
                  <a:gd name="T20" fmla="*/ 0 w 291"/>
                  <a:gd name="T21" fmla="*/ 3 h 292"/>
                  <a:gd name="T22" fmla="*/ 0 w 291"/>
                  <a:gd name="T23" fmla="*/ 4 h 292"/>
                  <a:gd name="T24" fmla="*/ 1 w 291"/>
                  <a:gd name="T25" fmla="*/ 4 h 292"/>
                  <a:gd name="T26" fmla="*/ 1 w 291"/>
                  <a:gd name="T27" fmla="*/ 5 h 292"/>
                  <a:gd name="T28" fmla="*/ 2 w 291"/>
                  <a:gd name="T29" fmla="*/ 5 h 292"/>
                  <a:gd name="T30" fmla="*/ 3 w 291"/>
                  <a:gd name="T31" fmla="*/ 6 h 292"/>
                  <a:gd name="T32" fmla="*/ 4 w 291"/>
                  <a:gd name="T33" fmla="*/ 6 h 292"/>
                  <a:gd name="T34" fmla="*/ 4 w 291"/>
                  <a:gd name="T35" fmla="*/ 5 h 292"/>
                  <a:gd name="T36" fmla="*/ 5 w 291"/>
                  <a:gd name="T37" fmla="*/ 5 h 292"/>
                  <a:gd name="T38" fmla="*/ 6 w 291"/>
                  <a:gd name="T39" fmla="*/ 4 h 292"/>
                  <a:gd name="T40" fmla="*/ 6 w 291"/>
                  <a:gd name="T41" fmla="*/ 4 h 292"/>
                  <a:gd name="T42" fmla="*/ 6 w 291"/>
                  <a:gd name="T43" fmla="*/ 3 h 292"/>
                  <a:gd name="T44" fmla="*/ 5 w 291"/>
                  <a:gd name="T45" fmla="*/ 4 h 292"/>
                  <a:gd name="T46" fmla="*/ 5 w 291"/>
                  <a:gd name="T47" fmla="*/ 4 h 292"/>
                  <a:gd name="T48" fmla="*/ 5 w 291"/>
                  <a:gd name="T49" fmla="*/ 5 h 292"/>
                  <a:gd name="T50" fmla="*/ 4 w 291"/>
                  <a:gd name="T51" fmla="*/ 5 h 292"/>
                  <a:gd name="T52" fmla="*/ 3 w 291"/>
                  <a:gd name="T53" fmla="*/ 5 h 292"/>
                  <a:gd name="T54" fmla="*/ 2 w 291"/>
                  <a:gd name="T55" fmla="*/ 5 h 292"/>
                  <a:gd name="T56" fmla="*/ 2 w 291"/>
                  <a:gd name="T57" fmla="*/ 5 h 292"/>
                  <a:gd name="T58" fmla="*/ 1 w 291"/>
                  <a:gd name="T59" fmla="*/ 5 h 292"/>
                  <a:gd name="T60" fmla="*/ 1 w 291"/>
                  <a:gd name="T61" fmla="*/ 4 h 292"/>
                  <a:gd name="T62" fmla="*/ 0 w 291"/>
                  <a:gd name="T63" fmla="*/ 3 h 292"/>
                  <a:gd name="T64" fmla="*/ 0 w 291"/>
                  <a:gd name="T65" fmla="*/ 3 h 292"/>
                  <a:gd name="T66" fmla="*/ 1 w 291"/>
                  <a:gd name="T67" fmla="*/ 2 h 292"/>
                  <a:gd name="T68" fmla="*/ 1 w 291"/>
                  <a:gd name="T69" fmla="*/ 1 h 292"/>
                  <a:gd name="T70" fmla="*/ 2 w 291"/>
                  <a:gd name="T71" fmla="*/ 1 h 292"/>
                  <a:gd name="T72" fmla="*/ 2 w 291"/>
                  <a:gd name="T73" fmla="*/ 1 h 292"/>
                  <a:gd name="T74" fmla="*/ 3 w 291"/>
                  <a:gd name="T75" fmla="*/ 0 h 292"/>
                  <a:gd name="T76" fmla="*/ 4 w 291"/>
                  <a:gd name="T77" fmla="*/ 1 h 292"/>
                  <a:gd name="T78" fmla="*/ 4 w 291"/>
                  <a:gd name="T79" fmla="*/ 1 h 292"/>
                  <a:gd name="T80" fmla="*/ 5 w 291"/>
                  <a:gd name="T81" fmla="*/ 1 h 292"/>
                  <a:gd name="T82" fmla="*/ 5 w 291"/>
                  <a:gd name="T83" fmla="*/ 2 h 292"/>
                  <a:gd name="T84" fmla="*/ 6 w 291"/>
                  <a:gd name="T85" fmla="*/ 3 h 2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91" h="292">
                    <a:moveTo>
                      <a:pt x="291" y="146"/>
                    </a:moveTo>
                    <a:lnTo>
                      <a:pt x="291" y="131"/>
                    </a:lnTo>
                    <a:lnTo>
                      <a:pt x="289" y="117"/>
                    </a:lnTo>
                    <a:lnTo>
                      <a:pt x="286" y="103"/>
                    </a:lnTo>
                    <a:lnTo>
                      <a:pt x="281" y="89"/>
                    </a:lnTo>
                    <a:lnTo>
                      <a:pt x="274" y="77"/>
                    </a:lnTo>
                    <a:lnTo>
                      <a:pt x="267" y="64"/>
                    </a:lnTo>
                    <a:lnTo>
                      <a:pt x="259" y="54"/>
                    </a:lnTo>
                    <a:lnTo>
                      <a:pt x="249" y="43"/>
                    </a:lnTo>
                    <a:lnTo>
                      <a:pt x="239" y="34"/>
                    </a:lnTo>
                    <a:lnTo>
                      <a:pt x="227" y="25"/>
                    </a:lnTo>
                    <a:lnTo>
                      <a:pt x="216" y="18"/>
                    </a:lnTo>
                    <a:lnTo>
                      <a:pt x="203" y="12"/>
                    </a:lnTo>
                    <a:lnTo>
                      <a:pt x="189" y="7"/>
                    </a:lnTo>
                    <a:lnTo>
                      <a:pt x="175" y="2"/>
                    </a:lnTo>
                    <a:lnTo>
                      <a:pt x="161" y="1"/>
                    </a:lnTo>
                    <a:lnTo>
                      <a:pt x="146" y="0"/>
                    </a:lnTo>
                    <a:lnTo>
                      <a:pt x="131" y="1"/>
                    </a:lnTo>
                    <a:lnTo>
                      <a:pt x="117" y="2"/>
                    </a:lnTo>
                    <a:lnTo>
                      <a:pt x="103" y="7"/>
                    </a:lnTo>
                    <a:lnTo>
                      <a:pt x="89" y="12"/>
                    </a:lnTo>
                    <a:lnTo>
                      <a:pt x="76" y="18"/>
                    </a:lnTo>
                    <a:lnTo>
                      <a:pt x="64" y="25"/>
                    </a:lnTo>
                    <a:lnTo>
                      <a:pt x="53" y="34"/>
                    </a:lnTo>
                    <a:lnTo>
                      <a:pt x="42" y="43"/>
                    </a:lnTo>
                    <a:lnTo>
                      <a:pt x="33" y="54"/>
                    </a:lnTo>
                    <a:lnTo>
                      <a:pt x="25" y="64"/>
                    </a:lnTo>
                    <a:lnTo>
                      <a:pt x="18" y="77"/>
                    </a:lnTo>
                    <a:lnTo>
                      <a:pt x="12" y="89"/>
                    </a:lnTo>
                    <a:lnTo>
                      <a:pt x="6" y="103"/>
                    </a:lnTo>
                    <a:lnTo>
                      <a:pt x="3" y="117"/>
                    </a:lnTo>
                    <a:lnTo>
                      <a:pt x="0" y="131"/>
                    </a:lnTo>
                    <a:lnTo>
                      <a:pt x="0" y="146"/>
                    </a:lnTo>
                    <a:lnTo>
                      <a:pt x="0" y="161"/>
                    </a:lnTo>
                    <a:lnTo>
                      <a:pt x="3" y="176"/>
                    </a:lnTo>
                    <a:lnTo>
                      <a:pt x="6" y="190"/>
                    </a:lnTo>
                    <a:lnTo>
                      <a:pt x="12" y="203"/>
                    </a:lnTo>
                    <a:lnTo>
                      <a:pt x="18" y="216"/>
                    </a:lnTo>
                    <a:lnTo>
                      <a:pt x="25" y="227"/>
                    </a:lnTo>
                    <a:lnTo>
                      <a:pt x="33" y="239"/>
                    </a:lnTo>
                    <a:lnTo>
                      <a:pt x="42" y="249"/>
                    </a:lnTo>
                    <a:lnTo>
                      <a:pt x="53" y="259"/>
                    </a:lnTo>
                    <a:lnTo>
                      <a:pt x="64" y="267"/>
                    </a:lnTo>
                    <a:lnTo>
                      <a:pt x="76" y="275"/>
                    </a:lnTo>
                    <a:lnTo>
                      <a:pt x="89" y="281"/>
                    </a:lnTo>
                    <a:lnTo>
                      <a:pt x="103" y="285"/>
                    </a:lnTo>
                    <a:lnTo>
                      <a:pt x="117" y="289"/>
                    </a:lnTo>
                    <a:lnTo>
                      <a:pt x="131" y="291"/>
                    </a:lnTo>
                    <a:lnTo>
                      <a:pt x="146" y="292"/>
                    </a:lnTo>
                    <a:lnTo>
                      <a:pt x="161" y="291"/>
                    </a:lnTo>
                    <a:lnTo>
                      <a:pt x="175" y="289"/>
                    </a:lnTo>
                    <a:lnTo>
                      <a:pt x="189" y="285"/>
                    </a:lnTo>
                    <a:lnTo>
                      <a:pt x="203" y="281"/>
                    </a:lnTo>
                    <a:lnTo>
                      <a:pt x="216" y="275"/>
                    </a:lnTo>
                    <a:lnTo>
                      <a:pt x="227" y="267"/>
                    </a:lnTo>
                    <a:lnTo>
                      <a:pt x="239" y="259"/>
                    </a:lnTo>
                    <a:lnTo>
                      <a:pt x="249" y="249"/>
                    </a:lnTo>
                    <a:lnTo>
                      <a:pt x="259" y="239"/>
                    </a:lnTo>
                    <a:lnTo>
                      <a:pt x="267" y="227"/>
                    </a:lnTo>
                    <a:lnTo>
                      <a:pt x="274" y="216"/>
                    </a:lnTo>
                    <a:lnTo>
                      <a:pt x="281" y="203"/>
                    </a:lnTo>
                    <a:lnTo>
                      <a:pt x="286" y="190"/>
                    </a:lnTo>
                    <a:lnTo>
                      <a:pt x="289" y="176"/>
                    </a:lnTo>
                    <a:lnTo>
                      <a:pt x="291" y="161"/>
                    </a:lnTo>
                    <a:lnTo>
                      <a:pt x="291" y="146"/>
                    </a:lnTo>
                    <a:close/>
                    <a:moveTo>
                      <a:pt x="272" y="146"/>
                    </a:moveTo>
                    <a:lnTo>
                      <a:pt x="270" y="159"/>
                    </a:lnTo>
                    <a:lnTo>
                      <a:pt x="268" y="171"/>
                    </a:lnTo>
                    <a:lnTo>
                      <a:pt x="266" y="183"/>
                    </a:lnTo>
                    <a:lnTo>
                      <a:pt x="261" y="195"/>
                    </a:lnTo>
                    <a:lnTo>
                      <a:pt x="256" y="205"/>
                    </a:lnTo>
                    <a:lnTo>
                      <a:pt x="249" y="216"/>
                    </a:lnTo>
                    <a:lnTo>
                      <a:pt x="242" y="226"/>
                    </a:lnTo>
                    <a:lnTo>
                      <a:pt x="234" y="234"/>
                    </a:lnTo>
                    <a:lnTo>
                      <a:pt x="225" y="242"/>
                    </a:lnTo>
                    <a:lnTo>
                      <a:pt x="216" y="249"/>
                    </a:lnTo>
                    <a:lnTo>
                      <a:pt x="205" y="256"/>
                    </a:lnTo>
                    <a:lnTo>
                      <a:pt x="195" y="261"/>
                    </a:lnTo>
                    <a:lnTo>
                      <a:pt x="183" y="266"/>
                    </a:lnTo>
                    <a:lnTo>
                      <a:pt x="171" y="269"/>
                    </a:lnTo>
                    <a:lnTo>
                      <a:pt x="159" y="270"/>
                    </a:lnTo>
                    <a:lnTo>
                      <a:pt x="146" y="272"/>
                    </a:lnTo>
                    <a:lnTo>
                      <a:pt x="133" y="270"/>
                    </a:lnTo>
                    <a:lnTo>
                      <a:pt x="120" y="269"/>
                    </a:lnTo>
                    <a:lnTo>
                      <a:pt x="109" y="266"/>
                    </a:lnTo>
                    <a:lnTo>
                      <a:pt x="97" y="261"/>
                    </a:lnTo>
                    <a:lnTo>
                      <a:pt x="86" y="256"/>
                    </a:lnTo>
                    <a:lnTo>
                      <a:pt x="76" y="249"/>
                    </a:lnTo>
                    <a:lnTo>
                      <a:pt x="67" y="242"/>
                    </a:lnTo>
                    <a:lnTo>
                      <a:pt x="57" y="234"/>
                    </a:lnTo>
                    <a:lnTo>
                      <a:pt x="49" y="226"/>
                    </a:lnTo>
                    <a:lnTo>
                      <a:pt x="42" y="216"/>
                    </a:lnTo>
                    <a:lnTo>
                      <a:pt x="36" y="205"/>
                    </a:lnTo>
                    <a:lnTo>
                      <a:pt x="30" y="195"/>
                    </a:lnTo>
                    <a:lnTo>
                      <a:pt x="26" y="183"/>
                    </a:lnTo>
                    <a:lnTo>
                      <a:pt x="23" y="171"/>
                    </a:lnTo>
                    <a:lnTo>
                      <a:pt x="21" y="159"/>
                    </a:lnTo>
                    <a:lnTo>
                      <a:pt x="21" y="146"/>
                    </a:lnTo>
                    <a:lnTo>
                      <a:pt x="21" y="133"/>
                    </a:lnTo>
                    <a:lnTo>
                      <a:pt x="23" y="121"/>
                    </a:lnTo>
                    <a:lnTo>
                      <a:pt x="26" y="108"/>
                    </a:lnTo>
                    <a:lnTo>
                      <a:pt x="30" y="97"/>
                    </a:lnTo>
                    <a:lnTo>
                      <a:pt x="36" y="86"/>
                    </a:lnTo>
                    <a:lnTo>
                      <a:pt x="42" y="76"/>
                    </a:lnTo>
                    <a:lnTo>
                      <a:pt x="49" y="66"/>
                    </a:lnTo>
                    <a:lnTo>
                      <a:pt x="57" y="57"/>
                    </a:lnTo>
                    <a:lnTo>
                      <a:pt x="67" y="49"/>
                    </a:lnTo>
                    <a:lnTo>
                      <a:pt x="76" y="42"/>
                    </a:lnTo>
                    <a:lnTo>
                      <a:pt x="86" y="36"/>
                    </a:lnTo>
                    <a:lnTo>
                      <a:pt x="97" y="30"/>
                    </a:lnTo>
                    <a:lnTo>
                      <a:pt x="109" y="27"/>
                    </a:lnTo>
                    <a:lnTo>
                      <a:pt x="120" y="23"/>
                    </a:lnTo>
                    <a:lnTo>
                      <a:pt x="133" y="21"/>
                    </a:lnTo>
                    <a:lnTo>
                      <a:pt x="146" y="21"/>
                    </a:lnTo>
                    <a:lnTo>
                      <a:pt x="159" y="21"/>
                    </a:lnTo>
                    <a:lnTo>
                      <a:pt x="171" y="23"/>
                    </a:lnTo>
                    <a:lnTo>
                      <a:pt x="183" y="27"/>
                    </a:lnTo>
                    <a:lnTo>
                      <a:pt x="195" y="30"/>
                    </a:lnTo>
                    <a:lnTo>
                      <a:pt x="205" y="36"/>
                    </a:lnTo>
                    <a:lnTo>
                      <a:pt x="216" y="42"/>
                    </a:lnTo>
                    <a:lnTo>
                      <a:pt x="225" y="49"/>
                    </a:lnTo>
                    <a:lnTo>
                      <a:pt x="234" y="57"/>
                    </a:lnTo>
                    <a:lnTo>
                      <a:pt x="242" y="66"/>
                    </a:lnTo>
                    <a:lnTo>
                      <a:pt x="249" y="76"/>
                    </a:lnTo>
                    <a:lnTo>
                      <a:pt x="256" y="86"/>
                    </a:lnTo>
                    <a:lnTo>
                      <a:pt x="261" y="97"/>
                    </a:lnTo>
                    <a:lnTo>
                      <a:pt x="266" y="108"/>
                    </a:lnTo>
                    <a:lnTo>
                      <a:pt x="268" y="121"/>
                    </a:lnTo>
                    <a:lnTo>
                      <a:pt x="270" y="133"/>
                    </a:lnTo>
                    <a:lnTo>
                      <a:pt x="272" y="146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0" name="Freeform 160">
                <a:extLst>
                  <a:ext uri="{FF2B5EF4-FFF2-40B4-BE49-F238E27FC236}">
                    <a16:creationId xmlns:a16="http://schemas.microsoft.com/office/drawing/2014/main" id="{84BA2021-2DB8-441A-A19F-B2C7618A1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6" y="2308"/>
                <a:ext cx="39" cy="39"/>
              </a:xfrm>
              <a:custGeom>
                <a:avLst/>
                <a:gdLst>
                  <a:gd name="T0" fmla="*/ 6 w 270"/>
                  <a:gd name="T1" fmla="*/ 2 h 271"/>
                  <a:gd name="T2" fmla="*/ 5 w 270"/>
                  <a:gd name="T3" fmla="*/ 1 h 271"/>
                  <a:gd name="T4" fmla="*/ 5 w 270"/>
                  <a:gd name="T5" fmla="*/ 1 h 271"/>
                  <a:gd name="T6" fmla="*/ 4 w 270"/>
                  <a:gd name="T7" fmla="*/ 0 h 271"/>
                  <a:gd name="T8" fmla="*/ 3 w 270"/>
                  <a:gd name="T9" fmla="*/ 0 h 271"/>
                  <a:gd name="T10" fmla="*/ 2 w 270"/>
                  <a:gd name="T11" fmla="*/ 0 h 271"/>
                  <a:gd name="T12" fmla="*/ 2 w 270"/>
                  <a:gd name="T13" fmla="*/ 0 h 271"/>
                  <a:gd name="T14" fmla="*/ 1 w 270"/>
                  <a:gd name="T15" fmla="*/ 1 h 271"/>
                  <a:gd name="T16" fmla="*/ 0 w 270"/>
                  <a:gd name="T17" fmla="*/ 1 h 271"/>
                  <a:gd name="T18" fmla="*/ 0 w 270"/>
                  <a:gd name="T19" fmla="*/ 2 h 271"/>
                  <a:gd name="T20" fmla="*/ 0 w 270"/>
                  <a:gd name="T21" fmla="*/ 3 h 271"/>
                  <a:gd name="T22" fmla="*/ 0 w 270"/>
                  <a:gd name="T23" fmla="*/ 4 h 271"/>
                  <a:gd name="T24" fmla="*/ 0 w 270"/>
                  <a:gd name="T25" fmla="*/ 4 h 271"/>
                  <a:gd name="T26" fmla="*/ 1 w 270"/>
                  <a:gd name="T27" fmla="*/ 5 h 271"/>
                  <a:gd name="T28" fmla="*/ 2 w 270"/>
                  <a:gd name="T29" fmla="*/ 5 h 271"/>
                  <a:gd name="T30" fmla="*/ 2 w 270"/>
                  <a:gd name="T31" fmla="*/ 6 h 271"/>
                  <a:gd name="T32" fmla="*/ 3 w 270"/>
                  <a:gd name="T33" fmla="*/ 6 h 271"/>
                  <a:gd name="T34" fmla="*/ 4 w 270"/>
                  <a:gd name="T35" fmla="*/ 5 h 271"/>
                  <a:gd name="T36" fmla="*/ 5 w 270"/>
                  <a:gd name="T37" fmla="*/ 5 h 271"/>
                  <a:gd name="T38" fmla="*/ 5 w 270"/>
                  <a:gd name="T39" fmla="*/ 4 h 271"/>
                  <a:gd name="T40" fmla="*/ 6 w 270"/>
                  <a:gd name="T41" fmla="*/ 3 h 271"/>
                  <a:gd name="T42" fmla="*/ 5 w 270"/>
                  <a:gd name="T43" fmla="*/ 3 h 271"/>
                  <a:gd name="T44" fmla="*/ 5 w 270"/>
                  <a:gd name="T45" fmla="*/ 3 h 271"/>
                  <a:gd name="T46" fmla="*/ 5 w 270"/>
                  <a:gd name="T47" fmla="*/ 4 h 271"/>
                  <a:gd name="T48" fmla="*/ 4 w 270"/>
                  <a:gd name="T49" fmla="*/ 5 h 271"/>
                  <a:gd name="T50" fmla="*/ 4 w 270"/>
                  <a:gd name="T51" fmla="*/ 5 h 271"/>
                  <a:gd name="T52" fmla="*/ 3 w 270"/>
                  <a:gd name="T53" fmla="*/ 5 h 271"/>
                  <a:gd name="T54" fmla="*/ 2 w 270"/>
                  <a:gd name="T55" fmla="*/ 5 h 271"/>
                  <a:gd name="T56" fmla="*/ 2 w 270"/>
                  <a:gd name="T57" fmla="*/ 5 h 271"/>
                  <a:gd name="T58" fmla="*/ 1 w 270"/>
                  <a:gd name="T59" fmla="*/ 4 h 271"/>
                  <a:gd name="T60" fmla="*/ 1 w 270"/>
                  <a:gd name="T61" fmla="*/ 4 h 271"/>
                  <a:gd name="T62" fmla="*/ 0 w 270"/>
                  <a:gd name="T63" fmla="*/ 3 h 271"/>
                  <a:gd name="T64" fmla="*/ 0 w 270"/>
                  <a:gd name="T65" fmla="*/ 3 h 271"/>
                  <a:gd name="T66" fmla="*/ 1 w 270"/>
                  <a:gd name="T67" fmla="*/ 2 h 271"/>
                  <a:gd name="T68" fmla="*/ 1 w 270"/>
                  <a:gd name="T69" fmla="*/ 1 h 271"/>
                  <a:gd name="T70" fmla="*/ 1 w 270"/>
                  <a:gd name="T71" fmla="*/ 1 h 271"/>
                  <a:gd name="T72" fmla="*/ 2 w 270"/>
                  <a:gd name="T73" fmla="*/ 1 h 271"/>
                  <a:gd name="T74" fmla="*/ 3 w 270"/>
                  <a:gd name="T75" fmla="*/ 0 h 271"/>
                  <a:gd name="T76" fmla="*/ 3 w 270"/>
                  <a:gd name="T77" fmla="*/ 1 h 271"/>
                  <a:gd name="T78" fmla="*/ 4 w 270"/>
                  <a:gd name="T79" fmla="*/ 1 h 271"/>
                  <a:gd name="T80" fmla="*/ 5 w 270"/>
                  <a:gd name="T81" fmla="*/ 1 h 271"/>
                  <a:gd name="T82" fmla="*/ 5 w 270"/>
                  <a:gd name="T83" fmla="*/ 2 h 271"/>
                  <a:gd name="T84" fmla="*/ 5 w 270"/>
                  <a:gd name="T85" fmla="*/ 3 h 2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70" h="271">
                    <a:moveTo>
                      <a:pt x="270" y="135"/>
                    </a:moveTo>
                    <a:lnTo>
                      <a:pt x="270" y="121"/>
                    </a:lnTo>
                    <a:lnTo>
                      <a:pt x="268" y="108"/>
                    </a:lnTo>
                    <a:lnTo>
                      <a:pt x="264" y="95"/>
                    </a:lnTo>
                    <a:lnTo>
                      <a:pt x="259" y="82"/>
                    </a:lnTo>
                    <a:lnTo>
                      <a:pt x="254" y="71"/>
                    </a:lnTo>
                    <a:lnTo>
                      <a:pt x="248" y="59"/>
                    </a:lnTo>
                    <a:lnTo>
                      <a:pt x="240" y="48"/>
                    </a:lnTo>
                    <a:lnTo>
                      <a:pt x="230" y="39"/>
                    </a:lnTo>
                    <a:lnTo>
                      <a:pt x="221" y="30"/>
                    </a:lnTo>
                    <a:lnTo>
                      <a:pt x="211" y="23"/>
                    </a:lnTo>
                    <a:lnTo>
                      <a:pt x="200" y="16"/>
                    </a:lnTo>
                    <a:lnTo>
                      <a:pt x="187" y="10"/>
                    </a:lnTo>
                    <a:lnTo>
                      <a:pt x="176" y="5"/>
                    </a:lnTo>
                    <a:lnTo>
                      <a:pt x="163" y="2"/>
                    </a:lnTo>
                    <a:lnTo>
                      <a:pt x="149" y="0"/>
                    </a:lnTo>
                    <a:lnTo>
                      <a:pt x="135" y="0"/>
                    </a:lnTo>
                    <a:lnTo>
                      <a:pt x="121" y="0"/>
                    </a:lnTo>
                    <a:lnTo>
                      <a:pt x="108" y="2"/>
                    </a:lnTo>
                    <a:lnTo>
                      <a:pt x="94" y="5"/>
                    </a:lnTo>
                    <a:lnTo>
                      <a:pt x="82" y="10"/>
                    </a:lnTo>
                    <a:lnTo>
                      <a:pt x="71" y="16"/>
                    </a:lnTo>
                    <a:lnTo>
                      <a:pt x="59" y="23"/>
                    </a:lnTo>
                    <a:lnTo>
                      <a:pt x="49" y="30"/>
                    </a:lnTo>
                    <a:lnTo>
                      <a:pt x="39" y="39"/>
                    </a:lnTo>
                    <a:lnTo>
                      <a:pt x="30" y="48"/>
                    </a:lnTo>
                    <a:lnTo>
                      <a:pt x="23" y="59"/>
                    </a:lnTo>
                    <a:lnTo>
                      <a:pt x="16" y="71"/>
                    </a:lnTo>
                    <a:lnTo>
                      <a:pt x="10" y="82"/>
                    </a:lnTo>
                    <a:lnTo>
                      <a:pt x="5" y="95"/>
                    </a:lnTo>
                    <a:lnTo>
                      <a:pt x="2" y="108"/>
                    </a:lnTo>
                    <a:lnTo>
                      <a:pt x="0" y="121"/>
                    </a:lnTo>
                    <a:lnTo>
                      <a:pt x="0" y="135"/>
                    </a:lnTo>
                    <a:lnTo>
                      <a:pt x="0" y="149"/>
                    </a:lnTo>
                    <a:lnTo>
                      <a:pt x="2" y="163"/>
                    </a:lnTo>
                    <a:lnTo>
                      <a:pt x="5" y="175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3" y="210"/>
                    </a:lnTo>
                    <a:lnTo>
                      <a:pt x="30" y="221"/>
                    </a:lnTo>
                    <a:lnTo>
                      <a:pt x="39" y="231"/>
                    </a:lnTo>
                    <a:lnTo>
                      <a:pt x="49" y="240"/>
                    </a:lnTo>
                    <a:lnTo>
                      <a:pt x="59" y="248"/>
                    </a:lnTo>
                    <a:lnTo>
                      <a:pt x="71" y="255"/>
                    </a:lnTo>
                    <a:lnTo>
                      <a:pt x="82" y="261"/>
                    </a:lnTo>
                    <a:lnTo>
                      <a:pt x="94" y="264"/>
                    </a:lnTo>
                    <a:lnTo>
                      <a:pt x="108" y="268"/>
                    </a:lnTo>
                    <a:lnTo>
                      <a:pt x="121" y="270"/>
                    </a:lnTo>
                    <a:lnTo>
                      <a:pt x="135" y="271"/>
                    </a:lnTo>
                    <a:lnTo>
                      <a:pt x="149" y="270"/>
                    </a:lnTo>
                    <a:lnTo>
                      <a:pt x="163" y="268"/>
                    </a:lnTo>
                    <a:lnTo>
                      <a:pt x="176" y="264"/>
                    </a:lnTo>
                    <a:lnTo>
                      <a:pt x="187" y="261"/>
                    </a:lnTo>
                    <a:lnTo>
                      <a:pt x="200" y="255"/>
                    </a:lnTo>
                    <a:lnTo>
                      <a:pt x="211" y="248"/>
                    </a:lnTo>
                    <a:lnTo>
                      <a:pt x="221" y="240"/>
                    </a:lnTo>
                    <a:lnTo>
                      <a:pt x="230" y="231"/>
                    </a:lnTo>
                    <a:lnTo>
                      <a:pt x="240" y="221"/>
                    </a:lnTo>
                    <a:lnTo>
                      <a:pt x="248" y="210"/>
                    </a:lnTo>
                    <a:lnTo>
                      <a:pt x="254" y="200"/>
                    </a:lnTo>
                    <a:lnTo>
                      <a:pt x="259" y="188"/>
                    </a:lnTo>
                    <a:lnTo>
                      <a:pt x="264" y="175"/>
                    </a:lnTo>
                    <a:lnTo>
                      <a:pt x="268" y="163"/>
                    </a:lnTo>
                    <a:lnTo>
                      <a:pt x="270" y="149"/>
                    </a:lnTo>
                    <a:lnTo>
                      <a:pt x="270" y="135"/>
                    </a:lnTo>
                    <a:close/>
                    <a:moveTo>
                      <a:pt x="250" y="135"/>
                    </a:moveTo>
                    <a:lnTo>
                      <a:pt x="249" y="146"/>
                    </a:lnTo>
                    <a:lnTo>
                      <a:pt x="248" y="158"/>
                    </a:lnTo>
                    <a:lnTo>
                      <a:pt x="244" y="170"/>
                    </a:lnTo>
                    <a:lnTo>
                      <a:pt x="241" y="180"/>
                    </a:lnTo>
                    <a:lnTo>
                      <a:pt x="236" y="189"/>
                    </a:lnTo>
                    <a:lnTo>
                      <a:pt x="230" y="199"/>
                    </a:lnTo>
                    <a:lnTo>
                      <a:pt x="223" y="208"/>
                    </a:lnTo>
                    <a:lnTo>
                      <a:pt x="216" y="216"/>
                    </a:lnTo>
                    <a:lnTo>
                      <a:pt x="208" y="223"/>
                    </a:lnTo>
                    <a:lnTo>
                      <a:pt x="199" y="230"/>
                    </a:lnTo>
                    <a:lnTo>
                      <a:pt x="190" y="236"/>
                    </a:lnTo>
                    <a:lnTo>
                      <a:pt x="179" y="241"/>
                    </a:lnTo>
                    <a:lnTo>
                      <a:pt x="169" y="244"/>
                    </a:lnTo>
                    <a:lnTo>
                      <a:pt x="158" y="248"/>
                    </a:lnTo>
                    <a:lnTo>
                      <a:pt x="146" y="249"/>
                    </a:lnTo>
                    <a:lnTo>
                      <a:pt x="135" y="250"/>
                    </a:lnTo>
                    <a:lnTo>
                      <a:pt x="123" y="249"/>
                    </a:lnTo>
                    <a:lnTo>
                      <a:pt x="111" y="248"/>
                    </a:lnTo>
                    <a:lnTo>
                      <a:pt x="101" y="244"/>
                    </a:lnTo>
                    <a:lnTo>
                      <a:pt x="91" y="241"/>
                    </a:lnTo>
                    <a:lnTo>
                      <a:pt x="80" y="236"/>
                    </a:lnTo>
                    <a:lnTo>
                      <a:pt x="71" y="230"/>
                    </a:lnTo>
                    <a:lnTo>
                      <a:pt x="61" y="223"/>
                    </a:lnTo>
                    <a:lnTo>
                      <a:pt x="53" y="216"/>
                    </a:lnTo>
                    <a:lnTo>
                      <a:pt x="46" y="208"/>
                    </a:lnTo>
                    <a:lnTo>
                      <a:pt x="39" y="199"/>
                    </a:lnTo>
                    <a:lnTo>
                      <a:pt x="33" y="189"/>
                    </a:lnTo>
                    <a:lnTo>
                      <a:pt x="29" y="180"/>
                    </a:lnTo>
                    <a:lnTo>
                      <a:pt x="25" y="170"/>
                    </a:lnTo>
                    <a:lnTo>
                      <a:pt x="23" y="158"/>
                    </a:lnTo>
                    <a:lnTo>
                      <a:pt x="21" y="146"/>
                    </a:lnTo>
                    <a:lnTo>
                      <a:pt x="21" y="135"/>
                    </a:lnTo>
                    <a:lnTo>
                      <a:pt x="21" y="123"/>
                    </a:lnTo>
                    <a:lnTo>
                      <a:pt x="23" y="111"/>
                    </a:lnTo>
                    <a:lnTo>
                      <a:pt x="25" y="101"/>
                    </a:lnTo>
                    <a:lnTo>
                      <a:pt x="29" y="90"/>
                    </a:lnTo>
                    <a:lnTo>
                      <a:pt x="33" y="80"/>
                    </a:lnTo>
                    <a:lnTo>
                      <a:pt x="39" y="71"/>
                    </a:lnTo>
                    <a:lnTo>
                      <a:pt x="46" y="62"/>
                    </a:lnTo>
                    <a:lnTo>
                      <a:pt x="53" y="54"/>
                    </a:lnTo>
                    <a:lnTo>
                      <a:pt x="61" y="46"/>
                    </a:lnTo>
                    <a:lnTo>
                      <a:pt x="71" y="40"/>
                    </a:lnTo>
                    <a:lnTo>
                      <a:pt x="80" y="34"/>
                    </a:lnTo>
                    <a:lnTo>
                      <a:pt x="91" y="29"/>
                    </a:lnTo>
                    <a:lnTo>
                      <a:pt x="101" y="25"/>
                    </a:lnTo>
                    <a:lnTo>
                      <a:pt x="111" y="23"/>
                    </a:lnTo>
                    <a:lnTo>
                      <a:pt x="123" y="21"/>
                    </a:lnTo>
                    <a:lnTo>
                      <a:pt x="135" y="21"/>
                    </a:lnTo>
                    <a:lnTo>
                      <a:pt x="146" y="21"/>
                    </a:lnTo>
                    <a:lnTo>
                      <a:pt x="158" y="23"/>
                    </a:lnTo>
                    <a:lnTo>
                      <a:pt x="169" y="25"/>
                    </a:lnTo>
                    <a:lnTo>
                      <a:pt x="179" y="29"/>
                    </a:lnTo>
                    <a:lnTo>
                      <a:pt x="190" y="34"/>
                    </a:lnTo>
                    <a:lnTo>
                      <a:pt x="199" y="40"/>
                    </a:lnTo>
                    <a:lnTo>
                      <a:pt x="208" y="46"/>
                    </a:lnTo>
                    <a:lnTo>
                      <a:pt x="216" y="54"/>
                    </a:lnTo>
                    <a:lnTo>
                      <a:pt x="223" y="62"/>
                    </a:lnTo>
                    <a:lnTo>
                      <a:pt x="230" y="71"/>
                    </a:lnTo>
                    <a:lnTo>
                      <a:pt x="236" y="80"/>
                    </a:lnTo>
                    <a:lnTo>
                      <a:pt x="241" y="90"/>
                    </a:lnTo>
                    <a:lnTo>
                      <a:pt x="244" y="101"/>
                    </a:lnTo>
                    <a:lnTo>
                      <a:pt x="248" y="111"/>
                    </a:lnTo>
                    <a:lnTo>
                      <a:pt x="249" y="123"/>
                    </a:lnTo>
                    <a:lnTo>
                      <a:pt x="250" y="135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Freeform 161">
                <a:extLst>
                  <a:ext uri="{FF2B5EF4-FFF2-40B4-BE49-F238E27FC236}">
                    <a16:creationId xmlns:a16="http://schemas.microsoft.com/office/drawing/2014/main" id="{A4129768-82AC-4972-B5E7-1B5C3CA687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7" y="2310"/>
                <a:ext cx="36" cy="35"/>
              </a:xfrm>
              <a:custGeom>
                <a:avLst/>
                <a:gdLst>
                  <a:gd name="T0" fmla="*/ 5 w 251"/>
                  <a:gd name="T1" fmla="*/ 2 h 251"/>
                  <a:gd name="T2" fmla="*/ 5 w 251"/>
                  <a:gd name="T3" fmla="*/ 1 h 251"/>
                  <a:gd name="T4" fmla="*/ 4 w 251"/>
                  <a:gd name="T5" fmla="*/ 1 h 251"/>
                  <a:gd name="T6" fmla="*/ 4 w 251"/>
                  <a:gd name="T7" fmla="*/ 0 h 251"/>
                  <a:gd name="T8" fmla="*/ 3 w 251"/>
                  <a:gd name="T9" fmla="*/ 0 h 251"/>
                  <a:gd name="T10" fmla="*/ 2 w 251"/>
                  <a:gd name="T11" fmla="*/ 0 h 251"/>
                  <a:gd name="T12" fmla="*/ 2 w 251"/>
                  <a:gd name="T13" fmla="*/ 0 h 251"/>
                  <a:gd name="T14" fmla="*/ 1 w 251"/>
                  <a:gd name="T15" fmla="*/ 1 h 251"/>
                  <a:gd name="T16" fmla="*/ 0 w 251"/>
                  <a:gd name="T17" fmla="*/ 1 h 251"/>
                  <a:gd name="T18" fmla="*/ 0 w 251"/>
                  <a:gd name="T19" fmla="*/ 2 h 251"/>
                  <a:gd name="T20" fmla="*/ 0 w 251"/>
                  <a:gd name="T21" fmla="*/ 2 h 251"/>
                  <a:gd name="T22" fmla="*/ 0 w 251"/>
                  <a:gd name="T23" fmla="*/ 3 h 251"/>
                  <a:gd name="T24" fmla="*/ 0 w 251"/>
                  <a:gd name="T25" fmla="*/ 4 h 251"/>
                  <a:gd name="T26" fmla="*/ 1 w 251"/>
                  <a:gd name="T27" fmla="*/ 4 h 251"/>
                  <a:gd name="T28" fmla="*/ 2 w 251"/>
                  <a:gd name="T29" fmla="*/ 5 h 251"/>
                  <a:gd name="T30" fmla="*/ 2 w 251"/>
                  <a:gd name="T31" fmla="*/ 5 h 251"/>
                  <a:gd name="T32" fmla="*/ 3 w 251"/>
                  <a:gd name="T33" fmla="*/ 5 h 251"/>
                  <a:gd name="T34" fmla="*/ 4 w 251"/>
                  <a:gd name="T35" fmla="*/ 5 h 251"/>
                  <a:gd name="T36" fmla="*/ 4 w 251"/>
                  <a:gd name="T37" fmla="*/ 4 h 251"/>
                  <a:gd name="T38" fmla="*/ 5 w 251"/>
                  <a:gd name="T39" fmla="*/ 4 h 251"/>
                  <a:gd name="T40" fmla="*/ 5 w 251"/>
                  <a:gd name="T41" fmla="*/ 3 h 251"/>
                  <a:gd name="T42" fmla="*/ 5 w 251"/>
                  <a:gd name="T43" fmla="*/ 2 h 251"/>
                  <a:gd name="T44" fmla="*/ 5 w 251"/>
                  <a:gd name="T45" fmla="*/ 3 h 251"/>
                  <a:gd name="T46" fmla="*/ 4 w 251"/>
                  <a:gd name="T47" fmla="*/ 4 h 251"/>
                  <a:gd name="T48" fmla="*/ 4 w 251"/>
                  <a:gd name="T49" fmla="*/ 4 h 251"/>
                  <a:gd name="T50" fmla="*/ 3 w 251"/>
                  <a:gd name="T51" fmla="*/ 4 h 251"/>
                  <a:gd name="T52" fmla="*/ 3 w 251"/>
                  <a:gd name="T53" fmla="*/ 4 h 251"/>
                  <a:gd name="T54" fmla="*/ 2 w 251"/>
                  <a:gd name="T55" fmla="*/ 4 h 251"/>
                  <a:gd name="T56" fmla="*/ 2 w 251"/>
                  <a:gd name="T57" fmla="*/ 4 h 251"/>
                  <a:gd name="T58" fmla="*/ 1 w 251"/>
                  <a:gd name="T59" fmla="*/ 4 h 251"/>
                  <a:gd name="T60" fmla="*/ 1 w 251"/>
                  <a:gd name="T61" fmla="*/ 3 h 251"/>
                  <a:gd name="T62" fmla="*/ 0 w 251"/>
                  <a:gd name="T63" fmla="*/ 3 h 251"/>
                  <a:gd name="T64" fmla="*/ 0 w 251"/>
                  <a:gd name="T65" fmla="*/ 2 h 251"/>
                  <a:gd name="T66" fmla="*/ 1 w 251"/>
                  <a:gd name="T67" fmla="*/ 2 h 251"/>
                  <a:gd name="T68" fmla="*/ 1 w 251"/>
                  <a:gd name="T69" fmla="*/ 1 h 251"/>
                  <a:gd name="T70" fmla="*/ 1 w 251"/>
                  <a:gd name="T71" fmla="*/ 1 h 251"/>
                  <a:gd name="T72" fmla="*/ 2 w 251"/>
                  <a:gd name="T73" fmla="*/ 1 h 251"/>
                  <a:gd name="T74" fmla="*/ 3 w 251"/>
                  <a:gd name="T75" fmla="*/ 0 h 251"/>
                  <a:gd name="T76" fmla="*/ 3 w 251"/>
                  <a:gd name="T77" fmla="*/ 1 h 251"/>
                  <a:gd name="T78" fmla="*/ 4 w 251"/>
                  <a:gd name="T79" fmla="*/ 1 h 251"/>
                  <a:gd name="T80" fmla="*/ 4 w 251"/>
                  <a:gd name="T81" fmla="*/ 1 h 251"/>
                  <a:gd name="T82" fmla="*/ 5 w 251"/>
                  <a:gd name="T83" fmla="*/ 2 h 251"/>
                  <a:gd name="T84" fmla="*/ 5 w 251"/>
                  <a:gd name="T85" fmla="*/ 2 h 25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51" h="251">
                    <a:moveTo>
                      <a:pt x="251" y="125"/>
                    </a:moveTo>
                    <a:lnTo>
                      <a:pt x="249" y="112"/>
                    </a:lnTo>
                    <a:lnTo>
                      <a:pt x="247" y="100"/>
                    </a:lnTo>
                    <a:lnTo>
                      <a:pt x="245" y="87"/>
                    </a:lnTo>
                    <a:lnTo>
                      <a:pt x="240" y="76"/>
                    </a:lnTo>
                    <a:lnTo>
                      <a:pt x="235" y="65"/>
                    </a:lnTo>
                    <a:lnTo>
                      <a:pt x="228" y="55"/>
                    </a:lnTo>
                    <a:lnTo>
                      <a:pt x="221" y="45"/>
                    </a:lnTo>
                    <a:lnTo>
                      <a:pt x="213" y="36"/>
                    </a:lnTo>
                    <a:lnTo>
                      <a:pt x="204" y="28"/>
                    </a:lnTo>
                    <a:lnTo>
                      <a:pt x="195" y="21"/>
                    </a:lnTo>
                    <a:lnTo>
                      <a:pt x="184" y="15"/>
                    </a:lnTo>
                    <a:lnTo>
                      <a:pt x="174" y="9"/>
                    </a:lnTo>
                    <a:lnTo>
                      <a:pt x="162" y="6"/>
                    </a:lnTo>
                    <a:lnTo>
                      <a:pt x="150" y="2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12" y="0"/>
                    </a:lnTo>
                    <a:lnTo>
                      <a:pt x="99" y="2"/>
                    </a:lnTo>
                    <a:lnTo>
                      <a:pt x="88" y="6"/>
                    </a:lnTo>
                    <a:lnTo>
                      <a:pt x="76" y="9"/>
                    </a:lnTo>
                    <a:lnTo>
                      <a:pt x="65" y="15"/>
                    </a:lnTo>
                    <a:lnTo>
                      <a:pt x="55" y="21"/>
                    </a:lnTo>
                    <a:lnTo>
                      <a:pt x="46" y="28"/>
                    </a:lnTo>
                    <a:lnTo>
                      <a:pt x="36" y="36"/>
                    </a:lnTo>
                    <a:lnTo>
                      <a:pt x="28" y="45"/>
                    </a:lnTo>
                    <a:lnTo>
                      <a:pt x="21" y="55"/>
                    </a:lnTo>
                    <a:lnTo>
                      <a:pt x="15" y="65"/>
                    </a:lnTo>
                    <a:lnTo>
                      <a:pt x="9" y="76"/>
                    </a:lnTo>
                    <a:lnTo>
                      <a:pt x="5" y="87"/>
                    </a:lnTo>
                    <a:lnTo>
                      <a:pt x="2" y="100"/>
                    </a:lnTo>
                    <a:lnTo>
                      <a:pt x="0" y="112"/>
                    </a:lnTo>
                    <a:lnTo>
                      <a:pt x="0" y="125"/>
                    </a:lnTo>
                    <a:lnTo>
                      <a:pt x="0" y="138"/>
                    </a:lnTo>
                    <a:lnTo>
                      <a:pt x="2" y="150"/>
                    </a:lnTo>
                    <a:lnTo>
                      <a:pt x="5" y="162"/>
                    </a:lnTo>
                    <a:lnTo>
                      <a:pt x="9" y="174"/>
                    </a:lnTo>
                    <a:lnTo>
                      <a:pt x="15" y="184"/>
                    </a:lnTo>
                    <a:lnTo>
                      <a:pt x="21" y="195"/>
                    </a:lnTo>
                    <a:lnTo>
                      <a:pt x="28" y="205"/>
                    </a:lnTo>
                    <a:lnTo>
                      <a:pt x="36" y="213"/>
                    </a:lnTo>
                    <a:lnTo>
                      <a:pt x="46" y="221"/>
                    </a:lnTo>
                    <a:lnTo>
                      <a:pt x="55" y="228"/>
                    </a:lnTo>
                    <a:lnTo>
                      <a:pt x="65" y="235"/>
                    </a:lnTo>
                    <a:lnTo>
                      <a:pt x="76" y="240"/>
                    </a:lnTo>
                    <a:lnTo>
                      <a:pt x="88" y="245"/>
                    </a:lnTo>
                    <a:lnTo>
                      <a:pt x="99" y="248"/>
                    </a:lnTo>
                    <a:lnTo>
                      <a:pt x="112" y="249"/>
                    </a:lnTo>
                    <a:lnTo>
                      <a:pt x="125" y="251"/>
                    </a:lnTo>
                    <a:lnTo>
                      <a:pt x="138" y="249"/>
                    </a:lnTo>
                    <a:lnTo>
                      <a:pt x="150" y="248"/>
                    </a:lnTo>
                    <a:lnTo>
                      <a:pt x="162" y="245"/>
                    </a:lnTo>
                    <a:lnTo>
                      <a:pt x="174" y="240"/>
                    </a:lnTo>
                    <a:lnTo>
                      <a:pt x="184" y="235"/>
                    </a:lnTo>
                    <a:lnTo>
                      <a:pt x="195" y="228"/>
                    </a:lnTo>
                    <a:lnTo>
                      <a:pt x="204" y="221"/>
                    </a:lnTo>
                    <a:lnTo>
                      <a:pt x="213" y="213"/>
                    </a:lnTo>
                    <a:lnTo>
                      <a:pt x="221" y="205"/>
                    </a:lnTo>
                    <a:lnTo>
                      <a:pt x="228" y="195"/>
                    </a:lnTo>
                    <a:lnTo>
                      <a:pt x="235" y="184"/>
                    </a:lnTo>
                    <a:lnTo>
                      <a:pt x="240" y="174"/>
                    </a:lnTo>
                    <a:lnTo>
                      <a:pt x="245" y="162"/>
                    </a:lnTo>
                    <a:lnTo>
                      <a:pt x="247" y="150"/>
                    </a:lnTo>
                    <a:lnTo>
                      <a:pt x="249" y="138"/>
                    </a:lnTo>
                    <a:lnTo>
                      <a:pt x="251" y="125"/>
                    </a:lnTo>
                    <a:close/>
                    <a:moveTo>
                      <a:pt x="230" y="125"/>
                    </a:moveTo>
                    <a:lnTo>
                      <a:pt x="228" y="135"/>
                    </a:lnTo>
                    <a:lnTo>
                      <a:pt x="227" y="146"/>
                    </a:lnTo>
                    <a:lnTo>
                      <a:pt x="225" y="156"/>
                    </a:lnTo>
                    <a:lnTo>
                      <a:pt x="221" y="165"/>
                    </a:lnTo>
                    <a:lnTo>
                      <a:pt x="217" y="175"/>
                    </a:lnTo>
                    <a:lnTo>
                      <a:pt x="211" y="183"/>
                    </a:lnTo>
                    <a:lnTo>
                      <a:pt x="205" y="191"/>
                    </a:lnTo>
                    <a:lnTo>
                      <a:pt x="198" y="199"/>
                    </a:lnTo>
                    <a:lnTo>
                      <a:pt x="191" y="205"/>
                    </a:lnTo>
                    <a:lnTo>
                      <a:pt x="183" y="212"/>
                    </a:lnTo>
                    <a:lnTo>
                      <a:pt x="175" y="217"/>
                    </a:lnTo>
                    <a:lnTo>
                      <a:pt x="166" y="221"/>
                    </a:lnTo>
                    <a:lnTo>
                      <a:pt x="156" y="225"/>
                    </a:lnTo>
                    <a:lnTo>
                      <a:pt x="146" y="227"/>
                    </a:lnTo>
                    <a:lnTo>
                      <a:pt x="135" y="228"/>
                    </a:lnTo>
                    <a:lnTo>
                      <a:pt x="125" y="230"/>
                    </a:lnTo>
                    <a:lnTo>
                      <a:pt x="114" y="228"/>
                    </a:lnTo>
                    <a:lnTo>
                      <a:pt x="104" y="227"/>
                    </a:lnTo>
                    <a:lnTo>
                      <a:pt x="93" y="225"/>
                    </a:lnTo>
                    <a:lnTo>
                      <a:pt x="84" y="221"/>
                    </a:lnTo>
                    <a:lnTo>
                      <a:pt x="75" y="217"/>
                    </a:lnTo>
                    <a:lnTo>
                      <a:pt x="67" y="212"/>
                    </a:lnTo>
                    <a:lnTo>
                      <a:pt x="58" y="205"/>
                    </a:lnTo>
                    <a:lnTo>
                      <a:pt x="51" y="199"/>
                    </a:lnTo>
                    <a:lnTo>
                      <a:pt x="44" y="191"/>
                    </a:lnTo>
                    <a:lnTo>
                      <a:pt x="39" y="183"/>
                    </a:lnTo>
                    <a:lnTo>
                      <a:pt x="33" y="175"/>
                    </a:lnTo>
                    <a:lnTo>
                      <a:pt x="29" y="165"/>
                    </a:lnTo>
                    <a:lnTo>
                      <a:pt x="26" y="156"/>
                    </a:lnTo>
                    <a:lnTo>
                      <a:pt x="22" y="146"/>
                    </a:lnTo>
                    <a:lnTo>
                      <a:pt x="21" y="135"/>
                    </a:lnTo>
                    <a:lnTo>
                      <a:pt x="21" y="125"/>
                    </a:lnTo>
                    <a:lnTo>
                      <a:pt x="21" y="114"/>
                    </a:lnTo>
                    <a:lnTo>
                      <a:pt x="22" y="104"/>
                    </a:lnTo>
                    <a:lnTo>
                      <a:pt x="26" y="94"/>
                    </a:lnTo>
                    <a:lnTo>
                      <a:pt x="29" y="84"/>
                    </a:lnTo>
                    <a:lnTo>
                      <a:pt x="33" y="76"/>
                    </a:lnTo>
                    <a:lnTo>
                      <a:pt x="39" y="66"/>
                    </a:lnTo>
                    <a:lnTo>
                      <a:pt x="44" y="58"/>
                    </a:lnTo>
                    <a:lnTo>
                      <a:pt x="51" y="51"/>
                    </a:lnTo>
                    <a:lnTo>
                      <a:pt x="58" y="44"/>
                    </a:lnTo>
                    <a:lnTo>
                      <a:pt x="67" y="38"/>
                    </a:lnTo>
                    <a:lnTo>
                      <a:pt x="75" y="34"/>
                    </a:lnTo>
                    <a:lnTo>
                      <a:pt x="84" y="29"/>
                    </a:lnTo>
                    <a:lnTo>
                      <a:pt x="93" y="26"/>
                    </a:lnTo>
                    <a:lnTo>
                      <a:pt x="104" y="23"/>
                    </a:lnTo>
                    <a:lnTo>
                      <a:pt x="114" y="21"/>
                    </a:lnTo>
                    <a:lnTo>
                      <a:pt x="125" y="21"/>
                    </a:lnTo>
                    <a:lnTo>
                      <a:pt x="135" y="21"/>
                    </a:lnTo>
                    <a:lnTo>
                      <a:pt x="146" y="23"/>
                    </a:lnTo>
                    <a:lnTo>
                      <a:pt x="156" y="26"/>
                    </a:lnTo>
                    <a:lnTo>
                      <a:pt x="166" y="29"/>
                    </a:lnTo>
                    <a:lnTo>
                      <a:pt x="175" y="34"/>
                    </a:lnTo>
                    <a:lnTo>
                      <a:pt x="183" y="38"/>
                    </a:lnTo>
                    <a:lnTo>
                      <a:pt x="191" y="44"/>
                    </a:lnTo>
                    <a:lnTo>
                      <a:pt x="198" y="51"/>
                    </a:lnTo>
                    <a:lnTo>
                      <a:pt x="205" y="58"/>
                    </a:lnTo>
                    <a:lnTo>
                      <a:pt x="211" y="66"/>
                    </a:lnTo>
                    <a:lnTo>
                      <a:pt x="217" y="76"/>
                    </a:lnTo>
                    <a:lnTo>
                      <a:pt x="221" y="84"/>
                    </a:lnTo>
                    <a:lnTo>
                      <a:pt x="225" y="94"/>
                    </a:lnTo>
                    <a:lnTo>
                      <a:pt x="227" y="104"/>
                    </a:lnTo>
                    <a:lnTo>
                      <a:pt x="228" y="114"/>
                    </a:lnTo>
                    <a:lnTo>
                      <a:pt x="230" y="125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2" name="Freeform 162">
                <a:extLst>
                  <a:ext uri="{FF2B5EF4-FFF2-40B4-BE49-F238E27FC236}">
                    <a16:creationId xmlns:a16="http://schemas.microsoft.com/office/drawing/2014/main" id="{B779BD6C-0F2B-442A-AE2E-071B3FBE1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9" y="2311"/>
                <a:ext cx="33" cy="33"/>
              </a:xfrm>
              <a:custGeom>
                <a:avLst/>
                <a:gdLst>
                  <a:gd name="T0" fmla="*/ 5 w 229"/>
                  <a:gd name="T1" fmla="*/ 2 h 229"/>
                  <a:gd name="T2" fmla="*/ 4 w 229"/>
                  <a:gd name="T3" fmla="*/ 1 h 229"/>
                  <a:gd name="T4" fmla="*/ 4 w 229"/>
                  <a:gd name="T5" fmla="*/ 1 h 229"/>
                  <a:gd name="T6" fmla="*/ 3 w 229"/>
                  <a:gd name="T7" fmla="*/ 0 h 229"/>
                  <a:gd name="T8" fmla="*/ 3 w 229"/>
                  <a:gd name="T9" fmla="*/ 0 h 229"/>
                  <a:gd name="T10" fmla="*/ 2 w 229"/>
                  <a:gd name="T11" fmla="*/ 0 h 229"/>
                  <a:gd name="T12" fmla="*/ 1 w 229"/>
                  <a:gd name="T13" fmla="*/ 0 h 229"/>
                  <a:gd name="T14" fmla="*/ 1 w 229"/>
                  <a:gd name="T15" fmla="*/ 1 h 229"/>
                  <a:gd name="T16" fmla="*/ 0 w 229"/>
                  <a:gd name="T17" fmla="*/ 1 h 229"/>
                  <a:gd name="T18" fmla="*/ 0 w 229"/>
                  <a:gd name="T19" fmla="*/ 2 h 229"/>
                  <a:gd name="T20" fmla="*/ 0 w 229"/>
                  <a:gd name="T21" fmla="*/ 2 h 229"/>
                  <a:gd name="T22" fmla="*/ 0 w 229"/>
                  <a:gd name="T23" fmla="*/ 3 h 229"/>
                  <a:gd name="T24" fmla="*/ 0 w 229"/>
                  <a:gd name="T25" fmla="*/ 4 h 229"/>
                  <a:gd name="T26" fmla="*/ 1 w 229"/>
                  <a:gd name="T27" fmla="*/ 4 h 229"/>
                  <a:gd name="T28" fmla="*/ 1 w 229"/>
                  <a:gd name="T29" fmla="*/ 5 h 229"/>
                  <a:gd name="T30" fmla="*/ 2 w 229"/>
                  <a:gd name="T31" fmla="*/ 5 h 229"/>
                  <a:gd name="T32" fmla="*/ 3 w 229"/>
                  <a:gd name="T33" fmla="*/ 5 h 229"/>
                  <a:gd name="T34" fmla="*/ 3 w 229"/>
                  <a:gd name="T35" fmla="*/ 4 h 229"/>
                  <a:gd name="T36" fmla="*/ 4 w 229"/>
                  <a:gd name="T37" fmla="*/ 4 h 229"/>
                  <a:gd name="T38" fmla="*/ 4 w 229"/>
                  <a:gd name="T39" fmla="*/ 3 h 229"/>
                  <a:gd name="T40" fmla="*/ 5 w 229"/>
                  <a:gd name="T41" fmla="*/ 3 h 229"/>
                  <a:gd name="T42" fmla="*/ 4 w 229"/>
                  <a:gd name="T43" fmla="*/ 2 h 229"/>
                  <a:gd name="T44" fmla="*/ 4 w 229"/>
                  <a:gd name="T45" fmla="*/ 3 h 229"/>
                  <a:gd name="T46" fmla="*/ 4 w 229"/>
                  <a:gd name="T47" fmla="*/ 3 h 229"/>
                  <a:gd name="T48" fmla="*/ 4 w 229"/>
                  <a:gd name="T49" fmla="*/ 4 h 229"/>
                  <a:gd name="T50" fmla="*/ 3 w 229"/>
                  <a:gd name="T51" fmla="*/ 4 h 229"/>
                  <a:gd name="T52" fmla="*/ 3 w 229"/>
                  <a:gd name="T53" fmla="*/ 4 h 229"/>
                  <a:gd name="T54" fmla="*/ 2 w 229"/>
                  <a:gd name="T55" fmla="*/ 4 h 229"/>
                  <a:gd name="T56" fmla="*/ 1 w 229"/>
                  <a:gd name="T57" fmla="*/ 4 h 229"/>
                  <a:gd name="T58" fmla="*/ 1 w 229"/>
                  <a:gd name="T59" fmla="*/ 4 h 229"/>
                  <a:gd name="T60" fmla="*/ 1 w 229"/>
                  <a:gd name="T61" fmla="*/ 3 h 229"/>
                  <a:gd name="T62" fmla="*/ 0 w 229"/>
                  <a:gd name="T63" fmla="*/ 3 h 229"/>
                  <a:gd name="T64" fmla="*/ 0 w 229"/>
                  <a:gd name="T65" fmla="*/ 2 h 229"/>
                  <a:gd name="T66" fmla="*/ 1 w 229"/>
                  <a:gd name="T67" fmla="*/ 2 h 229"/>
                  <a:gd name="T68" fmla="*/ 1 w 229"/>
                  <a:gd name="T69" fmla="*/ 1 h 229"/>
                  <a:gd name="T70" fmla="*/ 1 w 229"/>
                  <a:gd name="T71" fmla="*/ 1 h 229"/>
                  <a:gd name="T72" fmla="*/ 2 w 229"/>
                  <a:gd name="T73" fmla="*/ 0 h 229"/>
                  <a:gd name="T74" fmla="*/ 2 w 229"/>
                  <a:gd name="T75" fmla="*/ 0 h 229"/>
                  <a:gd name="T76" fmla="*/ 3 w 229"/>
                  <a:gd name="T77" fmla="*/ 0 h 229"/>
                  <a:gd name="T78" fmla="*/ 3 w 229"/>
                  <a:gd name="T79" fmla="*/ 1 h 229"/>
                  <a:gd name="T80" fmla="*/ 4 w 229"/>
                  <a:gd name="T81" fmla="*/ 1 h 229"/>
                  <a:gd name="T82" fmla="*/ 4 w 229"/>
                  <a:gd name="T83" fmla="*/ 2 h 229"/>
                  <a:gd name="T84" fmla="*/ 4 w 229"/>
                  <a:gd name="T85" fmla="*/ 2 h 2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9" h="229">
                    <a:moveTo>
                      <a:pt x="229" y="114"/>
                    </a:moveTo>
                    <a:lnTo>
                      <a:pt x="228" y="102"/>
                    </a:lnTo>
                    <a:lnTo>
                      <a:pt x="227" y="90"/>
                    </a:lnTo>
                    <a:lnTo>
                      <a:pt x="223" y="80"/>
                    </a:lnTo>
                    <a:lnTo>
                      <a:pt x="220" y="69"/>
                    </a:lnTo>
                    <a:lnTo>
                      <a:pt x="215" y="59"/>
                    </a:lnTo>
                    <a:lnTo>
                      <a:pt x="209" y="50"/>
                    </a:lnTo>
                    <a:lnTo>
                      <a:pt x="202" y="41"/>
                    </a:lnTo>
                    <a:lnTo>
                      <a:pt x="195" y="33"/>
                    </a:lnTo>
                    <a:lnTo>
                      <a:pt x="187" y="25"/>
                    </a:lnTo>
                    <a:lnTo>
                      <a:pt x="178" y="19"/>
                    </a:lnTo>
                    <a:lnTo>
                      <a:pt x="169" y="13"/>
                    </a:lnTo>
                    <a:lnTo>
                      <a:pt x="158" y="9"/>
                    </a:lnTo>
                    <a:lnTo>
                      <a:pt x="148" y="4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02" y="0"/>
                    </a:lnTo>
                    <a:lnTo>
                      <a:pt x="90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19"/>
                    </a:lnTo>
                    <a:lnTo>
                      <a:pt x="40" y="25"/>
                    </a:lnTo>
                    <a:lnTo>
                      <a:pt x="32" y="33"/>
                    </a:lnTo>
                    <a:lnTo>
                      <a:pt x="25" y="41"/>
                    </a:lnTo>
                    <a:lnTo>
                      <a:pt x="18" y="50"/>
                    </a:lnTo>
                    <a:lnTo>
                      <a:pt x="12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0"/>
                    </a:lnTo>
                    <a:lnTo>
                      <a:pt x="0" y="102"/>
                    </a:lnTo>
                    <a:lnTo>
                      <a:pt x="0" y="114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9"/>
                    </a:lnTo>
                    <a:lnTo>
                      <a:pt x="8" y="159"/>
                    </a:lnTo>
                    <a:lnTo>
                      <a:pt x="12" y="168"/>
                    </a:lnTo>
                    <a:lnTo>
                      <a:pt x="18" y="178"/>
                    </a:lnTo>
                    <a:lnTo>
                      <a:pt x="25" y="187"/>
                    </a:lnTo>
                    <a:lnTo>
                      <a:pt x="32" y="195"/>
                    </a:lnTo>
                    <a:lnTo>
                      <a:pt x="40" y="202"/>
                    </a:lnTo>
                    <a:lnTo>
                      <a:pt x="50" y="209"/>
                    </a:lnTo>
                    <a:lnTo>
                      <a:pt x="59" y="215"/>
                    </a:lnTo>
                    <a:lnTo>
                      <a:pt x="70" y="220"/>
                    </a:lnTo>
                    <a:lnTo>
                      <a:pt x="80" y="223"/>
                    </a:lnTo>
                    <a:lnTo>
                      <a:pt x="90" y="227"/>
                    </a:lnTo>
                    <a:lnTo>
                      <a:pt x="102" y="228"/>
                    </a:lnTo>
                    <a:lnTo>
                      <a:pt x="114" y="229"/>
                    </a:lnTo>
                    <a:lnTo>
                      <a:pt x="125" y="228"/>
                    </a:lnTo>
                    <a:lnTo>
                      <a:pt x="137" y="227"/>
                    </a:lnTo>
                    <a:lnTo>
                      <a:pt x="148" y="223"/>
                    </a:lnTo>
                    <a:lnTo>
                      <a:pt x="158" y="220"/>
                    </a:lnTo>
                    <a:lnTo>
                      <a:pt x="169" y="215"/>
                    </a:lnTo>
                    <a:lnTo>
                      <a:pt x="178" y="209"/>
                    </a:lnTo>
                    <a:lnTo>
                      <a:pt x="187" y="202"/>
                    </a:lnTo>
                    <a:lnTo>
                      <a:pt x="195" y="195"/>
                    </a:lnTo>
                    <a:lnTo>
                      <a:pt x="202" y="187"/>
                    </a:lnTo>
                    <a:lnTo>
                      <a:pt x="209" y="178"/>
                    </a:lnTo>
                    <a:lnTo>
                      <a:pt x="215" y="168"/>
                    </a:lnTo>
                    <a:lnTo>
                      <a:pt x="220" y="159"/>
                    </a:lnTo>
                    <a:lnTo>
                      <a:pt x="223" y="149"/>
                    </a:lnTo>
                    <a:lnTo>
                      <a:pt x="227" y="137"/>
                    </a:lnTo>
                    <a:lnTo>
                      <a:pt x="228" y="125"/>
                    </a:lnTo>
                    <a:lnTo>
                      <a:pt x="229" y="114"/>
                    </a:lnTo>
                    <a:close/>
                    <a:moveTo>
                      <a:pt x="208" y="114"/>
                    </a:moveTo>
                    <a:lnTo>
                      <a:pt x="207" y="124"/>
                    </a:lnTo>
                    <a:lnTo>
                      <a:pt x="206" y="133"/>
                    </a:lnTo>
                    <a:lnTo>
                      <a:pt x="203" y="142"/>
                    </a:lnTo>
                    <a:lnTo>
                      <a:pt x="200" y="151"/>
                    </a:lnTo>
                    <a:lnTo>
                      <a:pt x="197" y="159"/>
                    </a:lnTo>
                    <a:lnTo>
                      <a:pt x="192" y="166"/>
                    </a:lnTo>
                    <a:lnTo>
                      <a:pt x="186" y="174"/>
                    </a:lnTo>
                    <a:lnTo>
                      <a:pt x="180" y="180"/>
                    </a:lnTo>
                    <a:lnTo>
                      <a:pt x="173" y="186"/>
                    </a:lnTo>
                    <a:lnTo>
                      <a:pt x="166" y="192"/>
                    </a:lnTo>
                    <a:lnTo>
                      <a:pt x="158" y="196"/>
                    </a:lnTo>
                    <a:lnTo>
                      <a:pt x="150" y="201"/>
                    </a:lnTo>
                    <a:lnTo>
                      <a:pt x="142" y="203"/>
                    </a:lnTo>
                    <a:lnTo>
                      <a:pt x="132" y="206"/>
                    </a:lnTo>
                    <a:lnTo>
                      <a:pt x="123" y="207"/>
                    </a:lnTo>
                    <a:lnTo>
                      <a:pt x="114" y="208"/>
                    </a:lnTo>
                    <a:lnTo>
                      <a:pt x="104" y="207"/>
                    </a:lnTo>
                    <a:lnTo>
                      <a:pt x="95" y="206"/>
                    </a:lnTo>
                    <a:lnTo>
                      <a:pt x="86" y="203"/>
                    </a:lnTo>
                    <a:lnTo>
                      <a:pt x="78" y="201"/>
                    </a:lnTo>
                    <a:lnTo>
                      <a:pt x="70" y="196"/>
                    </a:lnTo>
                    <a:lnTo>
                      <a:pt x="61" y="192"/>
                    </a:lnTo>
                    <a:lnTo>
                      <a:pt x="54" y="186"/>
                    </a:lnTo>
                    <a:lnTo>
                      <a:pt x="47" y="180"/>
                    </a:lnTo>
                    <a:lnTo>
                      <a:pt x="42" y="174"/>
                    </a:lnTo>
                    <a:lnTo>
                      <a:pt x="36" y="166"/>
                    </a:lnTo>
                    <a:lnTo>
                      <a:pt x="31" y="159"/>
                    </a:lnTo>
                    <a:lnTo>
                      <a:pt x="28" y="151"/>
                    </a:lnTo>
                    <a:lnTo>
                      <a:pt x="24" y="142"/>
                    </a:lnTo>
                    <a:lnTo>
                      <a:pt x="22" y="133"/>
                    </a:lnTo>
                    <a:lnTo>
                      <a:pt x="21" y="124"/>
                    </a:lnTo>
                    <a:lnTo>
                      <a:pt x="19" y="114"/>
                    </a:lnTo>
                    <a:lnTo>
                      <a:pt x="21" y="104"/>
                    </a:lnTo>
                    <a:lnTo>
                      <a:pt x="22" y="95"/>
                    </a:lnTo>
                    <a:lnTo>
                      <a:pt x="24" y="86"/>
                    </a:lnTo>
                    <a:lnTo>
                      <a:pt x="28" y="78"/>
                    </a:lnTo>
                    <a:lnTo>
                      <a:pt x="31" y="69"/>
                    </a:lnTo>
                    <a:lnTo>
                      <a:pt x="36" y="61"/>
                    </a:lnTo>
                    <a:lnTo>
                      <a:pt x="42" y="54"/>
                    </a:lnTo>
                    <a:lnTo>
                      <a:pt x="47" y="47"/>
                    </a:lnTo>
                    <a:lnTo>
                      <a:pt x="54" y="41"/>
                    </a:lnTo>
                    <a:lnTo>
                      <a:pt x="61" y="36"/>
                    </a:lnTo>
                    <a:lnTo>
                      <a:pt x="70" y="31"/>
                    </a:lnTo>
                    <a:lnTo>
                      <a:pt x="78" y="27"/>
                    </a:lnTo>
                    <a:lnTo>
                      <a:pt x="86" y="24"/>
                    </a:lnTo>
                    <a:lnTo>
                      <a:pt x="95" y="22"/>
                    </a:lnTo>
                    <a:lnTo>
                      <a:pt x="104" y="20"/>
                    </a:lnTo>
                    <a:lnTo>
                      <a:pt x="114" y="20"/>
                    </a:lnTo>
                    <a:lnTo>
                      <a:pt x="123" y="20"/>
                    </a:lnTo>
                    <a:lnTo>
                      <a:pt x="132" y="22"/>
                    </a:lnTo>
                    <a:lnTo>
                      <a:pt x="142" y="24"/>
                    </a:lnTo>
                    <a:lnTo>
                      <a:pt x="150" y="27"/>
                    </a:lnTo>
                    <a:lnTo>
                      <a:pt x="158" y="31"/>
                    </a:lnTo>
                    <a:lnTo>
                      <a:pt x="166" y="36"/>
                    </a:lnTo>
                    <a:lnTo>
                      <a:pt x="173" y="41"/>
                    </a:lnTo>
                    <a:lnTo>
                      <a:pt x="180" y="47"/>
                    </a:lnTo>
                    <a:lnTo>
                      <a:pt x="186" y="54"/>
                    </a:lnTo>
                    <a:lnTo>
                      <a:pt x="192" y="61"/>
                    </a:lnTo>
                    <a:lnTo>
                      <a:pt x="197" y="69"/>
                    </a:lnTo>
                    <a:lnTo>
                      <a:pt x="200" y="78"/>
                    </a:lnTo>
                    <a:lnTo>
                      <a:pt x="203" y="86"/>
                    </a:lnTo>
                    <a:lnTo>
                      <a:pt x="206" y="95"/>
                    </a:lnTo>
                    <a:lnTo>
                      <a:pt x="207" y="104"/>
                    </a:lnTo>
                    <a:lnTo>
                      <a:pt x="208" y="114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3" name="Freeform 163">
                <a:extLst>
                  <a:ext uri="{FF2B5EF4-FFF2-40B4-BE49-F238E27FC236}">
                    <a16:creationId xmlns:a16="http://schemas.microsoft.com/office/drawing/2014/main" id="{E19A2C58-C9A4-4408-8475-4D4E33049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0" y="2313"/>
                <a:ext cx="30" cy="29"/>
              </a:xfrm>
              <a:custGeom>
                <a:avLst/>
                <a:gdLst>
                  <a:gd name="T0" fmla="*/ 4 w 209"/>
                  <a:gd name="T1" fmla="*/ 2 h 209"/>
                  <a:gd name="T2" fmla="*/ 4 w 209"/>
                  <a:gd name="T3" fmla="*/ 1 h 209"/>
                  <a:gd name="T4" fmla="*/ 4 w 209"/>
                  <a:gd name="T5" fmla="*/ 1 h 209"/>
                  <a:gd name="T6" fmla="*/ 3 w 209"/>
                  <a:gd name="T7" fmla="*/ 0 h 209"/>
                  <a:gd name="T8" fmla="*/ 3 w 209"/>
                  <a:gd name="T9" fmla="*/ 0 h 209"/>
                  <a:gd name="T10" fmla="*/ 2 w 209"/>
                  <a:gd name="T11" fmla="*/ 0 h 209"/>
                  <a:gd name="T12" fmla="*/ 1 w 209"/>
                  <a:gd name="T13" fmla="*/ 0 h 209"/>
                  <a:gd name="T14" fmla="*/ 1 w 209"/>
                  <a:gd name="T15" fmla="*/ 0 h 209"/>
                  <a:gd name="T16" fmla="*/ 0 w 209"/>
                  <a:gd name="T17" fmla="*/ 1 h 209"/>
                  <a:gd name="T18" fmla="*/ 0 w 209"/>
                  <a:gd name="T19" fmla="*/ 1 h 209"/>
                  <a:gd name="T20" fmla="*/ 0 w 209"/>
                  <a:gd name="T21" fmla="*/ 2 h 209"/>
                  <a:gd name="T22" fmla="*/ 0 w 209"/>
                  <a:gd name="T23" fmla="*/ 3 h 209"/>
                  <a:gd name="T24" fmla="*/ 0 w 209"/>
                  <a:gd name="T25" fmla="*/ 3 h 209"/>
                  <a:gd name="T26" fmla="*/ 1 w 209"/>
                  <a:gd name="T27" fmla="*/ 4 h 209"/>
                  <a:gd name="T28" fmla="*/ 1 w 209"/>
                  <a:gd name="T29" fmla="*/ 4 h 209"/>
                  <a:gd name="T30" fmla="*/ 2 w 209"/>
                  <a:gd name="T31" fmla="*/ 4 h 209"/>
                  <a:gd name="T32" fmla="*/ 3 w 209"/>
                  <a:gd name="T33" fmla="*/ 4 h 209"/>
                  <a:gd name="T34" fmla="*/ 3 w 209"/>
                  <a:gd name="T35" fmla="*/ 4 h 209"/>
                  <a:gd name="T36" fmla="*/ 4 w 209"/>
                  <a:gd name="T37" fmla="*/ 3 h 209"/>
                  <a:gd name="T38" fmla="*/ 4 w 209"/>
                  <a:gd name="T39" fmla="*/ 3 h 209"/>
                  <a:gd name="T40" fmla="*/ 4 w 209"/>
                  <a:gd name="T41" fmla="*/ 2 h 209"/>
                  <a:gd name="T42" fmla="*/ 4 w 209"/>
                  <a:gd name="T43" fmla="*/ 2 h 209"/>
                  <a:gd name="T44" fmla="*/ 4 w 209"/>
                  <a:gd name="T45" fmla="*/ 2 h 209"/>
                  <a:gd name="T46" fmla="*/ 4 w 209"/>
                  <a:gd name="T47" fmla="*/ 3 h 209"/>
                  <a:gd name="T48" fmla="*/ 3 w 209"/>
                  <a:gd name="T49" fmla="*/ 3 h 209"/>
                  <a:gd name="T50" fmla="*/ 3 w 209"/>
                  <a:gd name="T51" fmla="*/ 3 h 209"/>
                  <a:gd name="T52" fmla="*/ 2 w 209"/>
                  <a:gd name="T53" fmla="*/ 4 h 209"/>
                  <a:gd name="T54" fmla="*/ 2 w 209"/>
                  <a:gd name="T55" fmla="*/ 4 h 209"/>
                  <a:gd name="T56" fmla="*/ 1 w 209"/>
                  <a:gd name="T57" fmla="*/ 3 h 209"/>
                  <a:gd name="T58" fmla="*/ 1 w 209"/>
                  <a:gd name="T59" fmla="*/ 3 h 209"/>
                  <a:gd name="T60" fmla="*/ 1 w 209"/>
                  <a:gd name="T61" fmla="*/ 3 h 209"/>
                  <a:gd name="T62" fmla="*/ 0 w 209"/>
                  <a:gd name="T63" fmla="*/ 2 h 209"/>
                  <a:gd name="T64" fmla="*/ 0 w 209"/>
                  <a:gd name="T65" fmla="*/ 2 h 209"/>
                  <a:gd name="T66" fmla="*/ 1 w 209"/>
                  <a:gd name="T67" fmla="*/ 1 h 209"/>
                  <a:gd name="T68" fmla="*/ 1 w 209"/>
                  <a:gd name="T69" fmla="*/ 1 h 209"/>
                  <a:gd name="T70" fmla="*/ 1 w 209"/>
                  <a:gd name="T71" fmla="*/ 1 h 209"/>
                  <a:gd name="T72" fmla="*/ 2 w 209"/>
                  <a:gd name="T73" fmla="*/ 0 h 209"/>
                  <a:gd name="T74" fmla="*/ 2 w 209"/>
                  <a:gd name="T75" fmla="*/ 0 h 209"/>
                  <a:gd name="T76" fmla="*/ 3 w 209"/>
                  <a:gd name="T77" fmla="*/ 0 h 209"/>
                  <a:gd name="T78" fmla="*/ 3 w 209"/>
                  <a:gd name="T79" fmla="*/ 1 h 209"/>
                  <a:gd name="T80" fmla="*/ 3 w 209"/>
                  <a:gd name="T81" fmla="*/ 1 h 209"/>
                  <a:gd name="T82" fmla="*/ 4 w 209"/>
                  <a:gd name="T83" fmla="*/ 1 h 209"/>
                  <a:gd name="T84" fmla="*/ 4 w 209"/>
                  <a:gd name="T85" fmla="*/ 2 h 20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09" h="209">
                    <a:moveTo>
                      <a:pt x="209" y="104"/>
                    </a:moveTo>
                    <a:lnTo>
                      <a:pt x="207" y="93"/>
                    </a:lnTo>
                    <a:lnTo>
                      <a:pt x="206" y="83"/>
                    </a:lnTo>
                    <a:lnTo>
                      <a:pt x="204" y="73"/>
                    </a:lnTo>
                    <a:lnTo>
                      <a:pt x="200" y="63"/>
                    </a:lnTo>
                    <a:lnTo>
                      <a:pt x="196" y="55"/>
                    </a:lnTo>
                    <a:lnTo>
                      <a:pt x="190" y="45"/>
                    </a:lnTo>
                    <a:lnTo>
                      <a:pt x="184" y="37"/>
                    </a:lnTo>
                    <a:lnTo>
                      <a:pt x="177" y="30"/>
                    </a:lnTo>
                    <a:lnTo>
                      <a:pt x="170" y="23"/>
                    </a:lnTo>
                    <a:lnTo>
                      <a:pt x="162" y="17"/>
                    </a:lnTo>
                    <a:lnTo>
                      <a:pt x="154" y="13"/>
                    </a:lnTo>
                    <a:lnTo>
                      <a:pt x="145" y="8"/>
                    </a:lnTo>
                    <a:lnTo>
                      <a:pt x="135" y="5"/>
                    </a:lnTo>
                    <a:lnTo>
                      <a:pt x="125" y="2"/>
                    </a:lnTo>
                    <a:lnTo>
                      <a:pt x="11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2" y="5"/>
                    </a:lnTo>
                    <a:lnTo>
                      <a:pt x="63" y="8"/>
                    </a:lnTo>
                    <a:lnTo>
                      <a:pt x="54" y="13"/>
                    </a:lnTo>
                    <a:lnTo>
                      <a:pt x="46" y="17"/>
                    </a:lnTo>
                    <a:lnTo>
                      <a:pt x="37" y="23"/>
                    </a:lnTo>
                    <a:lnTo>
                      <a:pt x="30" y="30"/>
                    </a:lnTo>
                    <a:lnTo>
                      <a:pt x="23" y="37"/>
                    </a:lnTo>
                    <a:lnTo>
                      <a:pt x="18" y="45"/>
                    </a:lnTo>
                    <a:lnTo>
                      <a:pt x="12" y="55"/>
                    </a:lnTo>
                    <a:lnTo>
                      <a:pt x="8" y="63"/>
                    </a:lnTo>
                    <a:lnTo>
                      <a:pt x="5" y="73"/>
                    </a:lnTo>
                    <a:lnTo>
                      <a:pt x="1" y="83"/>
                    </a:lnTo>
                    <a:lnTo>
                      <a:pt x="0" y="93"/>
                    </a:lnTo>
                    <a:lnTo>
                      <a:pt x="0" y="104"/>
                    </a:lnTo>
                    <a:lnTo>
                      <a:pt x="0" y="114"/>
                    </a:lnTo>
                    <a:lnTo>
                      <a:pt x="1" y="125"/>
                    </a:lnTo>
                    <a:lnTo>
                      <a:pt x="5" y="135"/>
                    </a:lnTo>
                    <a:lnTo>
                      <a:pt x="8" y="144"/>
                    </a:lnTo>
                    <a:lnTo>
                      <a:pt x="12" y="154"/>
                    </a:lnTo>
                    <a:lnTo>
                      <a:pt x="18" y="162"/>
                    </a:lnTo>
                    <a:lnTo>
                      <a:pt x="23" y="170"/>
                    </a:lnTo>
                    <a:lnTo>
                      <a:pt x="30" y="178"/>
                    </a:lnTo>
                    <a:lnTo>
                      <a:pt x="37" y="184"/>
                    </a:lnTo>
                    <a:lnTo>
                      <a:pt x="46" y="191"/>
                    </a:lnTo>
                    <a:lnTo>
                      <a:pt x="54" y="196"/>
                    </a:lnTo>
                    <a:lnTo>
                      <a:pt x="63" y="200"/>
                    </a:lnTo>
                    <a:lnTo>
                      <a:pt x="72" y="204"/>
                    </a:lnTo>
                    <a:lnTo>
                      <a:pt x="83" y="206"/>
                    </a:lnTo>
                    <a:lnTo>
                      <a:pt x="93" y="207"/>
                    </a:lnTo>
                    <a:lnTo>
                      <a:pt x="104" y="209"/>
                    </a:lnTo>
                    <a:lnTo>
                      <a:pt x="114" y="207"/>
                    </a:lnTo>
                    <a:lnTo>
                      <a:pt x="125" y="206"/>
                    </a:lnTo>
                    <a:lnTo>
                      <a:pt x="135" y="204"/>
                    </a:lnTo>
                    <a:lnTo>
                      <a:pt x="145" y="200"/>
                    </a:lnTo>
                    <a:lnTo>
                      <a:pt x="154" y="196"/>
                    </a:lnTo>
                    <a:lnTo>
                      <a:pt x="162" y="191"/>
                    </a:lnTo>
                    <a:lnTo>
                      <a:pt x="170" y="184"/>
                    </a:lnTo>
                    <a:lnTo>
                      <a:pt x="177" y="178"/>
                    </a:lnTo>
                    <a:lnTo>
                      <a:pt x="184" y="170"/>
                    </a:lnTo>
                    <a:lnTo>
                      <a:pt x="190" y="162"/>
                    </a:lnTo>
                    <a:lnTo>
                      <a:pt x="196" y="154"/>
                    </a:lnTo>
                    <a:lnTo>
                      <a:pt x="200" y="144"/>
                    </a:lnTo>
                    <a:lnTo>
                      <a:pt x="204" y="135"/>
                    </a:lnTo>
                    <a:lnTo>
                      <a:pt x="206" y="125"/>
                    </a:lnTo>
                    <a:lnTo>
                      <a:pt x="207" y="114"/>
                    </a:lnTo>
                    <a:lnTo>
                      <a:pt x="209" y="104"/>
                    </a:lnTo>
                    <a:close/>
                    <a:moveTo>
                      <a:pt x="188" y="104"/>
                    </a:moveTo>
                    <a:lnTo>
                      <a:pt x="187" y="113"/>
                    </a:lnTo>
                    <a:lnTo>
                      <a:pt x="185" y="121"/>
                    </a:lnTo>
                    <a:lnTo>
                      <a:pt x="183" y="129"/>
                    </a:lnTo>
                    <a:lnTo>
                      <a:pt x="181" y="136"/>
                    </a:lnTo>
                    <a:lnTo>
                      <a:pt x="177" y="143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3" y="163"/>
                    </a:lnTo>
                    <a:lnTo>
                      <a:pt x="157" y="169"/>
                    </a:lnTo>
                    <a:lnTo>
                      <a:pt x="150" y="174"/>
                    </a:lnTo>
                    <a:lnTo>
                      <a:pt x="143" y="177"/>
                    </a:lnTo>
                    <a:lnTo>
                      <a:pt x="136" y="181"/>
                    </a:lnTo>
                    <a:lnTo>
                      <a:pt x="128" y="184"/>
                    </a:lnTo>
                    <a:lnTo>
                      <a:pt x="121" y="185"/>
                    </a:lnTo>
                    <a:lnTo>
                      <a:pt x="112" y="188"/>
                    </a:lnTo>
                    <a:lnTo>
                      <a:pt x="104" y="188"/>
                    </a:lnTo>
                    <a:lnTo>
                      <a:pt x="96" y="188"/>
                    </a:lnTo>
                    <a:lnTo>
                      <a:pt x="87" y="185"/>
                    </a:lnTo>
                    <a:lnTo>
                      <a:pt x="79" y="184"/>
                    </a:lnTo>
                    <a:lnTo>
                      <a:pt x="71" y="181"/>
                    </a:lnTo>
                    <a:lnTo>
                      <a:pt x="64" y="177"/>
                    </a:lnTo>
                    <a:lnTo>
                      <a:pt x="57" y="174"/>
                    </a:lnTo>
                    <a:lnTo>
                      <a:pt x="50" y="169"/>
                    </a:lnTo>
                    <a:lnTo>
                      <a:pt x="44" y="163"/>
                    </a:lnTo>
                    <a:lnTo>
                      <a:pt x="40" y="157"/>
                    </a:lnTo>
                    <a:lnTo>
                      <a:pt x="35" y="150"/>
                    </a:lnTo>
                    <a:lnTo>
                      <a:pt x="30" y="143"/>
                    </a:lnTo>
                    <a:lnTo>
                      <a:pt x="27" y="136"/>
                    </a:lnTo>
                    <a:lnTo>
                      <a:pt x="25" y="129"/>
                    </a:lnTo>
                    <a:lnTo>
                      <a:pt x="22" y="121"/>
                    </a:lnTo>
                    <a:lnTo>
                      <a:pt x="21" y="113"/>
                    </a:lnTo>
                    <a:lnTo>
                      <a:pt x="20" y="104"/>
                    </a:lnTo>
                    <a:lnTo>
                      <a:pt x="21" y="96"/>
                    </a:lnTo>
                    <a:lnTo>
                      <a:pt x="22" y="87"/>
                    </a:lnTo>
                    <a:lnTo>
                      <a:pt x="25" y="79"/>
                    </a:lnTo>
                    <a:lnTo>
                      <a:pt x="27" y="71"/>
                    </a:lnTo>
                    <a:lnTo>
                      <a:pt x="30" y="64"/>
                    </a:lnTo>
                    <a:lnTo>
                      <a:pt x="35" y="57"/>
                    </a:lnTo>
                    <a:lnTo>
                      <a:pt x="40" y="51"/>
                    </a:lnTo>
                    <a:lnTo>
                      <a:pt x="44" y="45"/>
                    </a:lnTo>
                    <a:lnTo>
                      <a:pt x="50" y="40"/>
                    </a:lnTo>
                    <a:lnTo>
                      <a:pt x="57" y="35"/>
                    </a:lnTo>
                    <a:lnTo>
                      <a:pt x="64" y="30"/>
                    </a:lnTo>
                    <a:lnTo>
                      <a:pt x="71" y="27"/>
                    </a:lnTo>
                    <a:lnTo>
                      <a:pt x="79" y="24"/>
                    </a:lnTo>
                    <a:lnTo>
                      <a:pt x="87" y="22"/>
                    </a:lnTo>
                    <a:lnTo>
                      <a:pt x="96" y="21"/>
                    </a:lnTo>
                    <a:lnTo>
                      <a:pt x="104" y="21"/>
                    </a:lnTo>
                    <a:lnTo>
                      <a:pt x="112" y="21"/>
                    </a:lnTo>
                    <a:lnTo>
                      <a:pt x="121" y="22"/>
                    </a:lnTo>
                    <a:lnTo>
                      <a:pt x="128" y="24"/>
                    </a:lnTo>
                    <a:lnTo>
                      <a:pt x="136" y="27"/>
                    </a:lnTo>
                    <a:lnTo>
                      <a:pt x="143" y="30"/>
                    </a:lnTo>
                    <a:lnTo>
                      <a:pt x="150" y="35"/>
                    </a:lnTo>
                    <a:lnTo>
                      <a:pt x="157" y="40"/>
                    </a:lnTo>
                    <a:lnTo>
                      <a:pt x="163" y="45"/>
                    </a:lnTo>
                    <a:lnTo>
                      <a:pt x="168" y="51"/>
                    </a:lnTo>
                    <a:lnTo>
                      <a:pt x="173" y="57"/>
                    </a:lnTo>
                    <a:lnTo>
                      <a:pt x="177" y="64"/>
                    </a:lnTo>
                    <a:lnTo>
                      <a:pt x="181" y="71"/>
                    </a:lnTo>
                    <a:lnTo>
                      <a:pt x="183" y="79"/>
                    </a:lnTo>
                    <a:lnTo>
                      <a:pt x="185" y="87"/>
                    </a:lnTo>
                    <a:lnTo>
                      <a:pt x="187" y="96"/>
                    </a:lnTo>
                    <a:lnTo>
                      <a:pt x="188" y="104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4" name="Freeform 164">
                <a:extLst>
                  <a:ext uri="{FF2B5EF4-FFF2-40B4-BE49-F238E27FC236}">
                    <a16:creationId xmlns:a16="http://schemas.microsoft.com/office/drawing/2014/main" id="{08DB6034-D681-4C49-8CA6-833270A55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" y="2314"/>
                <a:ext cx="27" cy="27"/>
              </a:xfrm>
              <a:custGeom>
                <a:avLst/>
                <a:gdLst>
                  <a:gd name="T0" fmla="*/ 4 w 189"/>
                  <a:gd name="T1" fmla="*/ 2 h 188"/>
                  <a:gd name="T2" fmla="*/ 4 w 189"/>
                  <a:gd name="T3" fmla="*/ 1 h 188"/>
                  <a:gd name="T4" fmla="*/ 3 w 189"/>
                  <a:gd name="T5" fmla="*/ 1 h 188"/>
                  <a:gd name="T6" fmla="*/ 3 w 189"/>
                  <a:gd name="T7" fmla="*/ 0 h 188"/>
                  <a:gd name="T8" fmla="*/ 2 w 189"/>
                  <a:gd name="T9" fmla="*/ 0 h 188"/>
                  <a:gd name="T10" fmla="*/ 2 w 189"/>
                  <a:gd name="T11" fmla="*/ 0 h 188"/>
                  <a:gd name="T12" fmla="*/ 1 w 189"/>
                  <a:gd name="T13" fmla="*/ 0 h 188"/>
                  <a:gd name="T14" fmla="*/ 1 w 189"/>
                  <a:gd name="T15" fmla="*/ 0 h 188"/>
                  <a:gd name="T16" fmla="*/ 0 w 189"/>
                  <a:gd name="T17" fmla="*/ 1 h 188"/>
                  <a:gd name="T18" fmla="*/ 0 w 189"/>
                  <a:gd name="T19" fmla="*/ 1 h 188"/>
                  <a:gd name="T20" fmla="*/ 0 w 189"/>
                  <a:gd name="T21" fmla="*/ 2 h 188"/>
                  <a:gd name="T22" fmla="*/ 0 w 189"/>
                  <a:gd name="T23" fmla="*/ 3 h 188"/>
                  <a:gd name="T24" fmla="*/ 0 w 189"/>
                  <a:gd name="T25" fmla="*/ 3 h 188"/>
                  <a:gd name="T26" fmla="*/ 1 w 189"/>
                  <a:gd name="T27" fmla="*/ 3 h 188"/>
                  <a:gd name="T28" fmla="*/ 1 w 189"/>
                  <a:gd name="T29" fmla="*/ 4 h 188"/>
                  <a:gd name="T30" fmla="*/ 2 w 189"/>
                  <a:gd name="T31" fmla="*/ 4 h 188"/>
                  <a:gd name="T32" fmla="*/ 2 w 189"/>
                  <a:gd name="T33" fmla="*/ 4 h 188"/>
                  <a:gd name="T34" fmla="*/ 3 w 189"/>
                  <a:gd name="T35" fmla="*/ 4 h 188"/>
                  <a:gd name="T36" fmla="*/ 3 w 189"/>
                  <a:gd name="T37" fmla="*/ 3 h 188"/>
                  <a:gd name="T38" fmla="*/ 4 w 189"/>
                  <a:gd name="T39" fmla="*/ 3 h 188"/>
                  <a:gd name="T40" fmla="*/ 4 w 189"/>
                  <a:gd name="T41" fmla="*/ 2 h 188"/>
                  <a:gd name="T42" fmla="*/ 3 w 189"/>
                  <a:gd name="T43" fmla="*/ 2 h 188"/>
                  <a:gd name="T44" fmla="*/ 3 w 189"/>
                  <a:gd name="T45" fmla="*/ 2 h 188"/>
                  <a:gd name="T46" fmla="*/ 3 w 189"/>
                  <a:gd name="T47" fmla="*/ 3 h 188"/>
                  <a:gd name="T48" fmla="*/ 3 w 189"/>
                  <a:gd name="T49" fmla="*/ 3 h 188"/>
                  <a:gd name="T50" fmla="*/ 3 w 189"/>
                  <a:gd name="T51" fmla="*/ 3 h 188"/>
                  <a:gd name="T52" fmla="*/ 2 w 189"/>
                  <a:gd name="T53" fmla="*/ 3 h 188"/>
                  <a:gd name="T54" fmla="*/ 2 w 189"/>
                  <a:gd name="T55" fmla="*/ 3 h 188"/>
                  <a:gd name="T56" fmla="*/ 1 w 189"/>
                  <a:gd name="T57" fmla="*/ 3 h 188"/>
                  <a:gd name="T58" fmla="*/ 1 w 189"/>
                  <a:gd name="T59" fmla="*/ 3 h 188"/>
                  <a:gd name="T60" fmla="*/ 1 w 189"/>
                  <a:gd name="T61" fmla="*/ 3 h 188"/>
                  <a:gd name="T62" fmla="*/ 0 w 189"/>
                  <a:gd name="T63" fmla="*/ 2 h 188"/>
                  <a:gd name="T64" fmla="*/ 0 w 189"/>
                  <a:gd name="T65" fmla="*/ 2 h 188"/>
                  <a:gd name="T66" fmla="*/ 1 w 189"/>
                  <a:gd name="T67" fmla="*/ 1 h 188"/>
                  <a:gd name="T68" fmla="*/ 1 w 189"/>
                  <a:gd name="T69" fmla="*/ 1 h 188"/>
                  <a:gd name="T70" fmla="*/ 1 w 189"/>
                  <a:gd name="T71" fmla="*/ 1 h 188"/>
                  <a:gd name="T72" fmla="*/ 1 w 189"/>
                  <a:gd name="T73" fmla="*/ 0 h 188"/>
                  <a:gd name="T74" fmla="*/ 2 w 189"/>
                  <a:gd name="T75" fmla="*/ 0 h 188"/>
                  <a:gd name="T76" fmla="*/ 2 w 189"/>
                  <a:gd name="T77" fmla="*/ 0 h 188"/>
                  <a:gd name="T78" fmla="*/ 3 w 189"/>
                  <a:gd name="T79" fmla="*/ 1 h 188"/>
                  <a:gd name="T80" fmla="*/ 3 w 189"/>
                  <a:gd name="T81" fmla="*/ 1 h 188"/>
                  <a:gd name="T82" fmla="*/ 3 w 189"/>
                  <a:gd name="T83" fmla="*/ 1 h 188"/>
                  <a:gd name="T84" fmla="*/ 3 w 189"/>
                  <a:gd name="T85" fmla="*/ 2 h 18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84"/>
                    </a:lnTo>
                    <a:lnTo>
                      <a:pt x="187" y="75"/>
                    </a:lnTo>
                    <a:lnTo>
                      <a:pt x="184" y="66"/>
                    </a:lnTo>
                    <a:lnTo>
                      <a:pt x="181" y="58"/>
                    </a:lnTo>
                    <a:lnTo>
                      <a:pt x="178" y="49"/>
                    </a:lnTo>
                    <a:lnTo>
                      <a:pt x="173" y="41"/>
                    </a:lnTo>
                    <a:lnTo>
                      <a:pt x="167" y="34"/>
                    </a:lnTo>
                    <a:lnTo>
                      <a:pt x="161" y="27"/>
                    </a:lnTo>
                    <a:lnTo>
                      <a:pt x="154" y="21"/>
                    </a:lnTo>
                    <a:lnTo>
                      <a:pt x="147" y="16"/>
                    </a:lnTo>
                    <a:lnTo>
                      <a:pt x="139" y="11"/>
                    </a:lnTo>
                    <a:lnTo>
                      <a:pt x="131" y="7"/>
                    </a:lnTo>
                    <a:lnTo>
                      <a:pt x="123" y="4"/>
                    </a:lnTo>
                    <a:lnTo>
                      <a:pt x="113" y="2"/>
                    </a:lnTo>
                    <a:lnTo>
                      <a:pt x="104" y="0"/>
                    </a:lnTo>
                    <a:lnTo>
                      <a:pt x="95" y="0"/>
                    </a:lnTo>
                    <a:lnTo>
                      <a:pt x="85" y="0"/>
                    </a:lnTo>
                    <a:lnTo>
                      <a:pt x="76" y="2"/>
                    </a:lnTo>
                    <a:lnTo>
                      <a:pt x="67" y="4"/>
                    </a:lnTo>
                    <a:lnTo>
                      <a:pt x="59" y="7"/>
                    </a:lnTo>
                    <a:lnTo>
                      <a:pt x="51" y="11"/>
                    </a:lnTo>
                    <a:lnTo>
                      <a:pt x="42" y="16"/>
                    </a:lnTo>
                    <a:lnTo>
                      <a:pt x="35" y="21"/>
                    </a:lnTo>
                    <a:lnTo>
                      <a:pt x="28" y="27"/>
                    </a:lnTo>
                    <a:lnTo>
                      <a:pt x="23" y="34"/>
                    </a:lnTo>
                    <a:lnTo>
                      <a:pt x="17" y="41"/>
                    </a:lnTo>
                    <a:lnTo>
                      <a:pt x="12" y="49"/>
                    </a:lnTo>
                    <a:lnTo>
                      <a:pt x="9" y="58"/>
                    </a:lnTo>
                    <a:lnTo>
                      <a:pt x="5" y="66"/>
                    </a:lnTo>
                    <a:lnTo>
                      <a:pt x="3" y="75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2" y="104"/>
                    </a:lnTo>
                    <a:lnTo>
                      <a:pt x="3" y="113"/>
                    </a:lnTo>
                    <a:lnTo>
                      <a:pt x="5" y="122"/>
                    </a:lnTo>
                    <a:lnTo>
                      <a:pt x="9" y="131"/>
                    </a:lnTo>
                    <a:lnTo>
                      <a:pt x="12" y="139"/>
                    </a:lnTo>
                    <a:lnTo>
                      <a:pt x="17" y="146"/>
                    </a:lnTo>
                    <a:lnTo>
                      <a:pt x="23" y="154"/>
                    </a:lnTo>
                    <a:lnTo>
                      <a:pt x="28" y="160"/>
                    </a:lnTo>
                    <a:lnTo>
                      <a:pt x="35" y="166"/>
                    </a:lnTo>
                    <a:lnTo>
                      <a:pt x="42" y="172"/>
                    </a:lnTo>
                    <a:lnTo>
                      <a:pt x="51" y="176"/>
                    </a:lnTo>
                    <a:lnTo>
                      <a:pt x="59" y="181"/>
                    </a:lnTo>
                    <a:lnTo>
                      <a:pt x="67" y="183"/>
                    </a:lnTo>
                    <a:lnTo>
                      <a:pt x="76" y="186"/>
                    </a:lnTo>
                    <a:lnTo>
                      <a:pt x="85" y="187"/>
                    </a:lnTo>
                    <a:lnTo>
                      <a:pt x="95" y="188"/>
                    </a:lnTo>
                    <a:lnTo>
                      <a:pt x="104" y="187"/>
                    </a:lnTo>
                    <a:lnTo>
                      <a:pt x="113" y="186"/>
                    </a:lnTo>
                    <a:lnTo>
                      <a:pt x="123" y="183"/>
                    </a:lnTo>
                    <a:lnTo>
                      <a:pt x="131" y="181"/>
                    </a:lnTo>
                    <a:lnTo>
                      <a:pt x="139" y="176"/>
                    </a:lnTo>
                    <a:lnTo>
                      <a:pt x="147" y="172"/>
                    </a:lnTo>
                    <a:lnTo>
                      <a:pt x="154" y="166"/>
                    </a:lnTo>
                    <a:lnTo>
                      <a:pt x="161" y="160"/>
                    </a:lnTo>
                    <a:lnTo>
                      <a:pt x="167" y="154"/>
                    </a:lnTo>
                    <a:lnTo>
                      <a:pt x="173" y="146"/>
                    </a:lnTo>
                    <a:lnTo>
                      <a:pt x="178" y="139"/>
                    </a:lnTo>
                    <a:lnTo>
                      <a:pt x="181" y="131"/>
                    </a:lnTo>
                    <a:lnTo>
                      <a:pt x="184" y="122"/>
                    </a:lnTo>
                    <a:lnTo>
                      <a:pt x="187" y="113"/>
                    </a:lnTo>
                    <a:lnTo>
                      <a:pt x="188" y="104"/>
                    </a:lnTo>
                    <a:lnTo>
                      <a:pt x="189" y="94"/>
                    </a:lnTo>
                    <a:close/>
                    <a:moveTo>
                      <a:pt x="168" y="94"/>
                    </a:moveTo>
                    <a:lnTo>
                      <a:pt x="167" y="102"/>
                    </a:lnTo>
                    <a:lnTo>
                      <a:pt x="166" y="109"/>
                    </a:lnTo>
                    <a:lnTo>
                      <a:pt x="165" y="116"/>
                    </a:lnTo>
                    <a:lnTo>
                      <a:pt x="162" y="123"/>
                    </a:lnTo>
                    <a:lnTo>
                      <a:pt x="159" y="129"/>
                    </a:lnTo>
                    <a:lnTo>
                      <a:pt x="155" y="134"/>
                    </a:lnTo>
                    <a:lnTo>
                      <a:pt x="151" y="140"/>
                    </a:lnTo>
                    <a:lnTo>
                      <a:pt x="146" y="146"/>
                    </a:lnTo>
                    <a:lnTo>
                      <a:pt x="141" y="151"/>
                    </a:lnTo>
                    <a:lnTo>
                      <a:pt x="136" y="154"/>
                    </a:lnTo>
                    <a:lnTo>
                      <a:pt x="130" y="158"/>
                    </a:lnTo>
                    <a:lnTo>
                      <a:pt x="123" y="161"/>
                    </a:lnTo>
                    <a:lnTo>
                      <a:pt x="117" y="164"/>
                    </a:lnTo>
                    <a:lnTo>
                      <a:pt x="110" y="166"/>
                    </a:lnTo>
                    <a:lnTo>
                      <a:pt x="102" y="167"/>
                    </a:lnTo>
                    <a:lnTo>
                      <a:pt x="95" y="167"/>
                    </a:lnTo>
                    <a:lnTo>
                      <a:pt x="88" y="167"/>
                    </a:lnTo>
                    <a:lnTo>
                      <a:pt x="80" y="166"/>
                    </a:lnTo>
                    <a:lnTo>
                      <a:pt x="73" y="164"/>
                    </a:lnTo>
                    <a:lnTo>
                      <a:pt x="67" y="161"/>
                    </a:lnTo>
                    <a:lnTo>
                      <a:pt x="60" y="158"/>
                    </a:lnTo>
                    <a:lnTo>
                      <a:pt x="54" y="154"/>
                    </a:lnTo>
                    <a:lnTo>
                      <a:pt x="48" y="151"/>
                    </a:lnTo>
                    <a:lnTo>
                      <a:pt x="44" y="146"/>
                    </a:lnTo>
                    <a:lnTo>
                      <a:pt x="39" y="140"/>
                    </a:lnTo>
                    <a:lnTo>
                      <a:pt x="34" y="134"/>
                    </a:lnTo>
                    <a:lnTo>
                      <a:pt x="31" y="129"/>
                    </a:lnTo>
                    <a:lnTo>
                      <a:pt x="27" y="123"/>
                    </a:lnTo>
                    <a:lnTo>
                      <a:pt x="25" y="116"/>
                    </a:lnTo>
                    <a:lnTo>
                      <a:pt x="24" y="109"/>
                    </a:lnTo>
                    <a:lnTo>
                      <a:pt x="23" y="102"/>
                    </a:lnTo>
                    <a:lnTo>
                      <a:pt x="21" y="94"/>
                    </a:lnTo>
                    <a:lnTo>
                      <a:pt x="23" y="87"/>
                    </a:lnTo>
                    <a:lnTo>
                      <a:pt x="24" y="80"/>
                    </a:lnTo>
                    <a:lnTo>
                      <a:pt x="25" y="73"/>
                    </a:lnTo>
                    <a:lnTo>
                      <a:pt x="27" y="66"/>
                    </a:lnTo>
                    <a:lnTo>
                      <a:pt x="31" y="59"/>
                    </a:lnTo>
                    <a:lnTo>
                      <a:pt x="34" y="53"/>
                    </a:lnTo>
                    <a:lnTo>
                      <a:pt x="39" y="47"/>
                    </a:lnTo>
                    <a:lnTo>
                      <a:pt x="44" y="42"/>
                    </a:lnTo>
                    <a:lnTo>
                      <a:pt x="48" y="38"/>
                    </a:lnTo>
                    <a:lnTo>
                      <a:pt x="54" y="33"/>
                    </a:lnTo>
                    <a:lnTo>
                      <a:pt x="60" y="30"/>
                    </a:lnTo>
                    <a:lnTo>
                      <a:pt x="67" y="27"/>
                    </a:lnTo>
                    <a:lnTo>
                      <a:pt x="73" y="24"/>
                    </a:lnTo>
                    <a:lnTo>
                      <a:pt x="80" y="23"/>
                    </a:lnTo>
                    <a:lnTo>
                      <a:pt x="88" y="21"/>
                    </a:lnTo>
                    <a:lnTo>
                      <a:pt x="95" y="21"/>
                    </a:lnTo>
                    <a:lnTo>
                      <a:pt x="102" y="21"/>
                    </a:lnTo>
                    <a:lnTo>
                      <a:pt x="110" y="23"/>
                    </a:lnTo>
                    <a:lnTo>
                      <a:pt x="117" y="24"/>
                    </a:lnTo>
                    <a:lnTo>
                      <a:pt x="123" y="27"/>
                    </a:lnTo>
                    <a:lnTo>
                      <a:pt x="130" y="30"/>
                    </a:lnTo>
                    <a:lnTo>
                      <a:pt x="136" y="33"/>
                    </a:lnTo>
                    <a:lnTo>
                      <a:pt x="141" y="38"/>
                    </a:lnTo>
                    <a:lnTo>
                      <a:pt x="146" y="42"/>
                    </a:lnTo>
                    <a:lnTo>
                      <a:pt x="151" y="47"/>
                    </a:lnTo>
                    <a:lnTo>
                      <a:pt x="155" y="53"/>
                    </a:lnTo>
                    <a:lnTo>
                      <a:pt x="159" y="59"/>
                    </a:lnTo>
                    <a:lnTo>
                      <a:pt x="162" y="66"/>
                    </a:lnTo>
                    <a:lnTo>
                      <a:pt x="165" y="73"/>
                    </a:lnTo>
                    <a:lnTo>
                      <a:pt x="166" y="80"/>
                    </a:lnTo>
                    <a:lnTo>
                      <a:pt x="167" y="87"/>
                    </a:lnTo>
                    <a:lnTo>
                      <a:pt x="168" y="94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5" name="Freeform 165">
                <a:extLst>
                  <a:ext uri="{FF2B5EF4-FFF2-40B4-BE49-F238E27FC236}">
                    <a16:creationId xmlns:a16="http://schemas.microsoft.com/office/drawing/2014/main" id="{2094F76D-0BB3-4958-8CF9-1ED3A0B30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3" y="2316"/>
                <a:ext cx="24" cy="23"/>
              </a:xfrm>
              <a:custGeom>
                <a:avLst/>
                <a:gdLst>
                  <a:gd name="T0" fmla="*/ 3 w 168"/>
                  <a:gd name="T1" fmla="*/ 1 h 167"/>
                  <a:gd name="T2" fmla="*/ 3 w 168"/>
                  <a:gd name="T3" fmla="*/ 1 h 167"/>
                  <a:gd name="T4" fmla="*/ 3 w 168"/>
                  <a:gd name="T5" fmla="*/ 1 h 167"/>
                  <a:gd name="T6" fmla="*/ 3 w 168"/>
                  <a:gd name="T7" fmla="*/ 1 h 167"/>
                  <a:gd name="T8" fmla="*/ 3 w 168"/>
                  <a:gd name="T9" fmla="*/ 0 h 167"/>
                  <a:gd name="T10" fmla="*/ 3 w 168"/>
                  <a:gd name="T11" fmla="*/ 0 h 167"/>
                  <a:gd name="T12" fmla="*/ 2 w 168"/>
                  <a:gd name="T13" fmla="*/ 0 h 167"/>
                  <a:gd name="T14" fmla="*/ 2 w 168"/>
                  <a:gd name="T15" fmla="*/ 0 h 167"/>
                  <a:gd name="T16" fmla="*/ 2 w 168"/>
                  <a:gd name="T17" fmla="*/ 0 h 167"/>
                  <a:gd name="T18" fmla="*/ 1 w 168"/>
                  <a:gd name="T19" fmla="*/ 0 h 167"/>
                  <a:gd name="T20" fmla="*/ 1 w 168"/>
                  <a:gd name="T21" fmla="*/ 0 h 167"/>
                  <a:gd name="T22" fmla="*/ 1 w 168"/>
                  <a:gd name="T23" fmla="*/ 0 h 167"/>
                  <a:gd name="T24" fmla="*/ 0 w 168"/>
                  <a:gd name="T25" fmla="*/ 1 h 167"/>
                  <a:gd name="T26" fmla="*/ 0 w 168"/>
                  <a:gd name="T27" fmla="*/ 1 h 167"/>
                  <a:gd name="T28" fmla="*/ 0 w 168"/>
                  <a:gd name="T29" fmla="*/ 1 h 167"/>
                  <a:gd name="T30" fmla="*/ 0 w 168"/>
                  <a:gd name="T31" fmla="*/ 1 h 167"/>
                  <a:gd name="T32" fmla="*/ 0 w 168"/>
                  <a:gd name="T33" fmla="*/ 2 h 167"/>
                  <a:gd name="T34" fmla="*/ 0 w 168"/>
                  <a:gd name="T35" fmla="*/ 2 h 167"/>
                  <a:gd name="T36" fmla="*/ 0 w 168"/>
                  <a:gd name="T37" fmla="*/ 2 h 167"/>
                  <a:gd name="T38" fmla="*/ 0 w 168"/>
                  <a:gd name="T39" fmla="*/ 3 h 167"/>
                  <a:gd name="T40" fmla="*/ 1 w 168"/>
                  <a:gd name="T41" fmla="*/ 3 h 167"/>
                  <a:gd name="T42" fmla="*/ 1 w 168"/>
                  <a:gd name="T43" fmla="*/ 3 h 167"/>
                  <a:gd name="T44" fmla="*/ 1 w 168"/>
                  <a:gd name="T45" fmla="*/ 3 h 167"/>
                  <a:gd name="T46" fmla="*/ 2 w 168"/>
                  <a:gd name="T47" fmla="*/ 3 h 167"/>
                  <a:gd name="T48" fmla="*/ 2 w 168"/>
                  <a:gd name="T49" fmla="*/ 3 h 167"/>
                  <a:gd name="T50" fmla="*/ 2 w 168"/>
                  <a:gd name="T51" fmla="*/ 3 h 167"/>
                  <a:gd name="T52" fmla="*/ 3 w 168"/>
                  <a:gd name="T53" fmla="*/ 3 h 167"/>
                  <a:gd name="T54" fmla="*/ 3 w 168"/>
                  <a:gd name="T55" fmla="*/ 3 h 167"/>
                  <a:gd name="T56" fmla="*/ 3 w 168"/>
                  <a:gd name="T57" fmla="*/ 3 h 167"/>
                  <a:gd name="T58" fmla="*/ 3 w 168"/>
                  <a:gd name="T59" fmla="*/ 2 h 167"/>
                  <a:gd name="T60" fmla="*/ 3 w 168"/>
                  <a:gd name="T61" fmla="*/ 2 h 167"/>
                  <a:gd name="T62" fmla="*/ 3 w 168"/>
                  <a:gd name="T63" fmla="*/ 2 h 167"/>
                  <a:gd name="T64" fmla="*/ 3 w 168"/>
                  <a:gd name="T65" fmla="*/ 2 h 167"/>
                  <a:gd name="T66" fmla="*/ 3 w 168"/>
                  <a:gd name="T67" fmla="*/ 2 h 167"/>
                  <a:gd name="T68" fmla="*/ 3 w 168"/>
                  <a:gd name="T69" fmla="*/ 2 h 167"/>
                  <a:gd name="T70" fmla="*/ 3 w 168"/>
                  <a:gd name="T71" fmla="*/ 2 h 167"/>
                  <a:gd name="T72" fmla="*/ 2 w 168"/>
                  <a:gd name="T73" fmla="*/ 3 h 167"/>
                  <a:gd name="T74" fmla="*/ 2 w 168"/>
                  <a:gd name="T75" fmla="*/ 3 h 167"/>
                  <a:gd name="T76" fmla="*/ 2 w 168"/>
                  <a:gd name="T77" fmla="*/ 3 h 167"/>
                  <a:gd name="T78" fmla="*/ 1 w 168"/>
                  <a:gd name="T79" fmla="*/ 3 h 167"/>
                  <a:gd name="T80" fmla="*/ 1 w 168"/>
                  <a:gd name="T81" fmla="*/ 3 h 167"/>
                  <a:gd name="T82" fmla="*/ 1 w 168"/>
                  <a:gd name="T83" fmla="*/ 2 h 167"/>
                  <a:gd name="T84" fmla="*/ 1 w 168"/>
                  <a:gd name="T85" fmla="*/ 2 h 167"/>
                  <a:gd name="T86" fmla="*/ 0 w 168"/>
                  <a:gd name="T87" fmla="*/ 2 h 167"/>
                  <a:gd name="T88" fmla="*/ 0 w 168"/>
                  <a:gd name="T89" fmla="*/ 2 h 167"/>
                  <a:gd name="T90" fmla="*/ 0 w 168"/>
                  <a:gd name="T91" fmla="*/ 1 h 167"/>
                  <a:gd name="T92" fmla="*/ 1 w 168"/>
                  <a:gd name="T93" fmla="*/ 1 h 167"/>
                  <a:gd name="T94" fmla="*/ 1 w 168"/>
                  <a:gd name="T95" fmla="*/ 1 h 167"/>
                  <a:gd name="T96" fmla="*/ 1 w 168"/>
                  <a:gd name="T97" fmla="*/ 1 h 167"/>
                  <a:gd name="T98" fmla="*/ 1 w 168"/>
                  <a:gd name="T99" fmla="*/ 0 h 167"/>
                  <a:gd name="T100" fmla="*/ 2 w 168"/>
                  <a:gd name="T101" fmla="*/ 0 h 167"/>
                  <a:gd name="T102" fmla="*/ 2 w 168"/>
                  <a:gd name="T103" fmla="*/ 0 h 167"/>
                  <a:gd name="T104" fmla="*/ 2 w 168"/>
                  <a:gd name="T105" fmla="*/ 1 h 167"/>
                  <a:gd name="T106" fmla="*/ 3 w 168"/>
                  <a:gd name="T107" fmla="*/ 1 h 167"/>
                  <a:gd name="T108" fmla="*/ 3 w 168"/>
                  <a:gd name="T109" fmla="*/ 1 h 167"/>
                  <a:gd name="T110" fmla="*/ 3 w 168"/>
                  <a:gd name="T111" fmla="*/ 1 h 167"/>
                  <a:gd name="T112" fmla="*/ 3 w 168"/>
                  <a:gd name="T113" fmla="*/ 2 h 1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68" h="167">
                    <a:moveTo>
                      <a:pt x="168" y="83"/>
                    </a:moveTo>
                    <a:lnTo>
                      <a:pt x="167" y="75"/>
                    </a:lnTo>
                    <a:lnTo>
                      <a:pt x="165" y="66"/>
                    </a:lnTo>
                    <a:lnTo>
                      <a:pt x="163" y="58"/>
                    </a:lnTo>
                    <a:lnTo>
                      <a:pt x="161" y="50"/>
                    </a:lnTo>
                    <a:lnTo>
                      <a:pt x="157" y="43"/>
                    </a:lnTo>
                    <a:lnTo>
                      <a:pt x="153" y="36"/>
                    </a:lnTo>
                    <a:lnTo>
                      <a:pt x="148" y="30"/>
                    </a:lnTo>
                    <a:lnTo>
                      <a:pt x="143" y="24"/>
                    </a:lnTo>
                    <a:lnTo>
                      <a:pt x="137" y="19"/>
                    </a:lnTo>
                    <a:lnTo>
                      <a:pt x="130" y="14"/>
                    </a:lnTo>
                    <a:lnTo>
                      <a:pt x="123" y="9"/>
                    </a:lnTo>
                    <a:lnTo>
                      <a:pt x="116" y="6"/>
                    </a:lnTo>
                    <a:lnTo>
                      <a:pt x="108" y="3"/>
                    </a:lnTo>
                    <a:lnTo>
                      <a:pt x="101" y="1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7" y="1"/>
                    </a:lnTo>
                    <a:lnTo>
                      <a:pt x="59" y="3"/>
                    </a:lnTo>
                    <a:lnTo>
                      <a:pt x="51" y="6"/>
                    </a:lnTo>
                    <a:lnTo>
                      <a:pt x="44" y="9"/>
                    </a:lnTo>
                    <a:lnTo>
                      <a:pt x="37" y="14"/>
                    </a:lnTo>
                    <a:lnTo>
                      <a:pt x="30" y="19"/>
                    </a:lnTo>
                    <a:lnTo>
                      <a:pt x="24" y="24"/>
                    </a:lnTo>
                    <a:lnTo>
                      <a:pt x="20" y="30"/>
                    </a:lnTo>
                    <a:lnTo>
                      <a:pt x="15" y="36"/>
                    </a:lnTo>
                    <a:lnTo>
                      <a:pt x="10" y="43"/>
                    </a:lnTo>
                    <a:lnTo>
                      <a:pt x="7" y="50"/>
                    </a:lnTo>
                    <a:lnTo>
                      <a:pt x="5" y="58"/>
                    </a:lnTo>
                    <a:lnTo>
                      <a:pt x="2" y="66"/>
                    </a:lnTo>
                    <a:lnTo>
                      <a:pt x="1" y="75"/>
                    </a:lnTo>
                    <a:lnTo>
                      <a:pt x="0" y="83"/>
                    </a:lnTo>
                    <a:lnTo>
                      <a:pt x="1" y="92"/>
                    </a:lnTo>
                    <a:lnTo>
                      <a:pt x="2" y="100"/>
                    </a:lnTo>
                    <a:lnTo>
                      <a:pt x="5" y="108"/>
                    </a:lnTo>
                    <a:lnTo>
                      <a:pt x="7" y="115"/>
                    </a:lnTo>
                    <a:lnTo>
                      <a:pt x="10" y="122"/>
                    </a:lnTo>
                    <a:lnTo>
                      <a:pt x="15" y="129"/>
                    </a:lnTo>
                    <a:lnTo>
                      <a:pt x="20" y="136"/>
                    </a:lnTo>
                    <a:lnTo>
                      <a:pt x="24" y="142"/>
                    </a:lnTo>
                    <a:lnTo>
                      <a:pt x="30" y="148"/>
                    </a:lnTo>
                    <a:lnTo>
                      <a:pt x="37" y="153"/>
                    </a:lnTo>
                    <a:lnTo>
                      <a:pt x="44" y="156"/>
                    </a:lnTo>
                    <a:lnTo>
                      <a:pt x="51" y="160"/>
                    </a:lnTo>
                    <a:lnTo>
                      <a:pt x="59" y="163"/>
                    </a:lnTo>
                    <a:lnTo>
                      <a:pt x="67" y="164"/>
                    </a:lnTo>
                    <a:lnTo>
                      <a:pt x="76" y="167"/>
                    </a:lnTo>
                    <a:lnTo>
                      <a:pt x="84" y="167"/>
                    </a:lnTo>
                    <a:lnTo>
                      <a:pt x="92" y="167"/>
                    </a:lnTo>
                    <a:lnTo>
                      <a:pt x="101" y="164"/>
                    </a:lnTo>
                    <a:lnTo>
                      <a:pt x="108" y="163"/>
                    </a:lnTo>
                    <a:lnTo>
                      <a:pt x="116" y="160"/>
                    </a:lnTo>
                    <a:lnTo>
                      <a:pt x="123" y="156"/>
                    </a:lnTo>
                    <a:lnTo>
                      <a:pt x="130" y="153"/>
                    </a:lnTo>
                    <a:lnTo>
                      <a:pt x="137" y="148"/>
                    </a:lnTo>
                    <a:lnTo>
                      <a:pt x="143" y="142"/>
                    </a:lnTo>
                    <a:lnTo>
                      <a:pt x="148" y="136"/>
                    </a:lnTo>
                    <a:lnTo>
                      <a:pt x="153" y="129"/>
                    </a:lnTo>
                    <a:lnTo>
                      <a:pt x="157" y="122"/>
                    </a:lnTo>
                    <a:lnTo>
                      <a:pt x="161" y="115"/>
                    </a:lnTo>
                    <a:lnTo>
                      <a:pt x="163" y="108"/>
                    </a:lnTo>
                    <a:lnTo>
                      <a:pt x="165" y="100"/>
                    </a:lnTo>
                    <a:lnTo>
                      <a:pt x="167" y="92"/>
                    </a:lnTo>
                    <a:lnTo>
                      <a:pt x="168" y="83"/>
                    </a:lnTo>
                    <a:close/>
                    <a:moveTo>
                      <a:pt x="147" y="83"/>
                    </a:moveTo>
                    <a:lnTo>
                      <a:pt x="147" y="90"/>
                    </a:lnTo>
                    <a:lnTo>
                      <a:pt x="146" y="96"/>
                    </a:lnTo>
                    <a:lnTo>
                      <a:pt x="143" y="101"/>
                    </a:lnTo>
                    <a:lnTo>
                      <a:pt x="142" y="107"/>
                    </a:lnTo>
                    <a:lnTo>
                      <a:pt x="136" y="118"/>
                    </a:lnTo>
                    <a:lnTo>
                      <a:pt x="128" y="127"/>
                    </a:lnTo>
                    <a:lnTo>
                      <a:pt x="119" y="135"/>
                    </a:lnTo>
                    <a:lnTo>
                      <a:pt x="108" y="141"/>
                    </a:lnTo>
                    <a:lnTo>
                      <a:pt x="102" y="143"/>
                    </a:lnTo>
                    <a:lnTo>
                      <a:pt x="97" y="144"/>
                    </a:lnTo>
                    <a:lnTo>
                      <a:pt x="91" y="146"/>
                    </a:lnTo>
                    <a:lnTo>
                      <a:pt x="84" y="146"/>
                    </a:lnTo>
                    <a:lnTo>
                      <a:pt x="78" y="146"/>
                    </a:lnTo>
                    <a:lnTo>
                      <a:pt x="71" y="144"/>
                    </a:lnTo>
                    <a:lnTo>
                      <a:pt x="65" y="143"/>
                    </a:lnTo>
                    <a:lnTo>
                      <a:pt x="59" y="141"/>
                    </a:lnTo>
                    <a:lnTo>
                      <a:pt x="49" y="135"/>
                    </a:lnTo>
                    <a:lnTo>
                      <a:pt x="40" y="127"/>
                    </a:lnTo>
                    <a:lnTo>
                      <a:pt x="33" y="118"/>
                    </a:lnTo>
                    <a:lnTo>
                      <a:pt x="27" y="107"/>
                    </a:lnTo>
                    <a:lnTo>
                      <a:pt x="24" y="101"/>
                    </a:lnTo>
                    <a:lnTo>
                      <a:pt x="22" y="96"/>
                    </a:lnTo>
                    <a:lnTo>
                      <a:pt x="22" y="90"/>
                    </a:lnTo>
                    <a:lnTo>
                      <a:pt x="21" y="83"/>
                    </a:lnTo>
                    <a:lnTo>
                      <a:pt x="22" y="77"/>
                    </a:lnTo>
                    <a:lnTo>
                      <a:pt x="22" y="70"/>
                    </a:lnTo>
                    <a:lnTo>
                      <a:pt x="24" y="64"/>
                    </a:lnTo>
                    <a:lnTo>
                      <a:pt x="27" y="58"/>
                    </a:lnTo>
                    <a:lnTo>
                      <a:pt x="33" y="48"/>
                    </a:lnTo>
                    <a:lnTo>
                      <a:pt x="40" y="38"/>
                    </a:lnTo>
                    <a:lnTo>
                      <a:pt x="49" y="31"/>
                    </a:lnTo>
                    <a:lnTo>
                      <a:pt x="59" y="26"/>
                    </a:lnTo>
                    <a:lnTo>
                      <a:pt x="65" y="23"/>
                    </a:lnTo>
                    <a:lnTo>
                      <a:pt x="71" y="22"/>
                    </a:lnTo>
                    <a:lnTo>
                      <a:pt x="78" y="21"/>
                    </a:lnTo>
                    <a:lnTo>
                      <a:pt x="84" y="21"/>
                    </a:lnTo>
                    <a:lnTo>
                      <a:pt x="91" y="21"/>
                    </a:lnTo>
                    <a:lnTo>
                      <a:pt x="97" y="22"/>
                    </a:lnTo>
                    <a:lnTo>
                      <a:pt x="102" y="23"/>
                    </a:lnTo>
                    <a:lnTo>
                      <a:pt x="108" y="26"/>
                    </a:lnTo>
                    <a:lnTo>
                      <a:pt x="119" y="31"/>
                    </a:lnTo>
                    <a:lnTo>
                      <a:pt x="128" y="38"/>
                    </a:lnTo>
                    <a:lnTo>
                      <a:pt x="136" y="48"/>
                    </a:lnTo>
                    <a:lnTo>
                      <a:pt x="142" y="58"/>
                    </a:lnTo>
                    <a:lnTo>
                      <a:pt x="143" y="64"/>
                    </a:lnTo>
                    <a:lnTo>
                      <a:pt x="146" y="70"/>
                    </a:lnTo>
                    <a:lnTo>
                      <a:pt x="147" y="77"/>
                    </a:lnTo>
                    <a:lnTo>
                      <a:pt x="147" y="83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6" name="Freeform 166">
                <a:extLst>
                  <a:ext uri="{FF2B5EF4-FFF2-40B4-BE49-F238E27FC236}">
                    <a16:creationId xmlns:a16="http://schemas.microsoft.com/office/drawing/2014/main" id="{2052DD31-5773-4898-B58C-451D3B149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5" y="2317"/>
                <a:ext cx="21" cy="21"/>
              </a:xfrm>
              <a:custGeom>
                <a:avLst/>
                <a:gdLst>
                  <a:gd name="T0" fmla="*/ 3 w 147"/>
                  <a:gd name="T1" fmla="*/ 1 h 146"/>
                  <a:gd name="T2" fmla="*/ 3 w 147"/>
                  <a:gd name="T3" fmla="*/ 1 h 146"/>
                  <a:gd name="T4" fmla="*/ 3 w 147"/>
                  <a:gd name="T5" fmla="*/ 1 h 146"/>
                  <a:gd name="T6" fmla="*/ 3 w 147"/>
                  <a:gd name="T7" fmla="*/ 1 h 146"/>
                  <a:gd name="T8" fmla="*/ 2 w 147"/>
                  <a:gd name="T9" fmla="*/ 0 h 146"/>
                  <a:gd name="T10" fmla="*/ 2 w 147"/>
                  <a:gd name="T11" fmla="*/ 0 h 146"/>
                  <a:gd name="T12" fmla="*/ 2 w 147"/>
                  <a:gd name="T13" fmla="*/ 0 h 146"/>
                  <a:gd name="T14" fmla="*/ 2 w 147"/>
                  <a:gd name="T15" fmla="*/ 0 h 146"/>
                  <a:gd name="T16" fmla="*/ 1 w 147"/>
                  <a:gd name="T17" fmla="*/ 0 h 146"/>
                  <a:gd name="T18" fmla="*/ 1 w 147"/>
                  <a:gd name="T19" fmla="*/ 0 h 146"/>
                  <a:gd name="T20" fmla="*/ 1 w 147"/>
                  <a:gd name="T21" fmla="*/ 0 h 146"/>
                  <a:gd name="T22" fmla="*/ 1 w 147"/>
                  <a:gd name="T23" fmla="*/ 0 h 146"/>
                  <a:gd name="T24" fmla="*/ 0 w 147"/>
                  <a:gd name="T25" fmla="*/ 1 h 146"/>
                  <a:gd name="T26" fmla="*/ 0 w 147"/>
                  <a:gd name="T27" fmla="*/ 1 h 146"/>
                  <a:gd name="T28" fmla="*/ 0 w 147"/>
                  <a:gd name="T29" fmla="*/ 1 h 146"/>
                  <a:gd name="T30" fmla="*/ 0 w 147"/>
                  <a:gd name="T31" fmla="*/ 1 h 146"/>
                  <a:gd name="T32" fmla="*/ 0 w 147"/>
                  <a:gd name="T33" fmla="*/ 2 h 146"/>
                  <a:gd name="T34" fmla="*/ 0 w 147"/>
                  <a:gd name="T35" fmla="*/ 2 h 146"/>
                  <a:gd name="T36" fmla="*/ 0 w 147"/>
                  <a:gd name="T37" fmla="*/ 2 h 146"/>
                  <a:gd name="T38" fmla="*/ 0 w 147"/>
                  <a:gd name="T39" fmla="*/ 2 h 146"/>
                  <a:gd name="T40" fmla="*/ 1 w 147"/>
                  <a:gd name="T41" fmla="*/ 3 h 146"/>
                  <a:gd name="T42" fmla="*/ 1 w 147"/>
                  <a:gd name="T43" fmla="*/ 3 h 146"/>
                  <a:gd name="T44" fmla="*/ 1 w 147"/>
                  <a:gd name="T45" fmla="*/ 3 h 146"/>
                  <a:gd name="T46" fmla="*/ 1 w 147"/>
                  <a:gd name="T47" fmla="*/ 3 h 146"/>
                  <a:gd name="T48" fmla="*/ 2 w 147"/>
                  <a:gd name="T49" fmla="*/ 3 h 146"/>
                  <a:gd name="T50" fmla="*/ 2 w 147"/>
                  <a:gd name="T51" fmla="*/ 3 h 146"/>
                  <a:gd name="T52" fmla="*/ 2 w 147"/>
                  <a:gd name="T53" fmla="*/ 3 h 146"/>
                  <a:gd name="T54" fmla="*/ 2 w 147"/>
                  <a:gd name="T55" fmla="*/ 3 h 146"/>
                  <a:gd name="T56" fmla="*/ 3 w 147"/>
                  <a:gd name="T57" fmla="*/ 2 h 146"/>
                  <a:gd name="T58" fmla="*/ 3 w 147"/>
                  <a:gd name="T59" fmla="*/ 2 h 146"/>
                  <a:gd name="T60" fmla="*/ 3 w 147"/>
                  <a:gd name="T61" fmla="*/ 2 h 146"/>
                  <a:gd name="T62" fmla="*/ 3 w 147"/>
                  <a:gd name="T63" fmla="*/ 2 h 146"/>
                  <a:gd name="T64" fmla="*/ 3 w 147"/>
                  <a:gd name="T65" fmla="*/ 2 h 146"/>
                  <a:gd name="T66" fmla="*/ 2 w 147"/>
                  <a:gd name="T67" fmla="*/ 2 h 146"/>
                  <a:gd name="T68" fmla="*/ 2 w 147"/>
                  <a:gd name="T69" fmla="*/ 2 h 146"/>
                  <a:gd name="T70" fmla="*/ 2 w 147"/>
                  <a:gd name="T71" fmla="*/ 3 h 146"/>
                  <a:gd name="T72" fmla="*/ 2 w 147"/>
                  <a:gd name="T73" fmla="*/ 3 h 146"/>
                  <a:gd name="T74" fmla="*/ 1 w 147"/>
                  <a:gd name="T75" fmla="*/ 3 h 146"/>
                  <a:gd name="T76" fmla="*/ 1 w 147"/>
                  <a:gd name="T77" fmla="*/ 2 h 146"/>
                  <a:gd name="T78" fmla="*/ 1 w 147"/>
                  <a:gd name="T79" fmla="*/ 2 h 146"/>
                  <a:gd name="T80" fmla="*/ 0 w 147"/>
                  <a:gd name="T81" fmla="*/ 2 h 146"/>
                  <a:gd name="T82" fmla="*/ 1 w 147"/>
                  <a:gd name="T83" fmla="*/ 1 h 146"/>
                  <a:gd name="T84" fmla="*/ 1 w 147"/>
                  <a:gd name="T85" fmla="*/ 1 h 146"/>
                  <a:gd name="T86" fmla="*/ 1 w 147"/>
                  <a:gd name="T87" fmla="*/ 1 h 146"/>
                  <a:gd name="T88" fmla="*/ 2 w 147"/>
                  <a:gd name="T89" fmla="*/ 0 h 146"/>
                  <a:gd name="T90" fmla="*/ 2 w 147"/>
                  <a:gd name="T91" fmla="*/ 1 h 146"/>
                  <a:gd name="T92" fmla="*/ 2 w 147"/>
                  <a:gd name="T93" fmla="*/ 1 h 146"/>
                  <a:gd name="T94" fmla="*/ 2 w 147"/>
                  <a:gd name="T95" fmla="*/ 1 h 146"/>
                  <a:gd name="T96" fmla="*/ 3 w 147"/>
                  <a:gd name="T97" fmla="*/ 2 h 1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7" h="146">
                    <a:moveTo>
                      <a:pt x="147" y="73"/>
                    </a:moveTo>
                    <a:lnTo>
                      <a:pt x="146" y="66"/>
                    </a:lnTo>
                    <a:lnTo>
                      <a:pt x="145" y="59"/>
                    </a:lnTo>
                    <a:lnTo>
                      <a:pt x="144" y="52"/>
                    </a:lnTo>
                    <a:lnTo>
                      <a:pt x="141" y="45"/>
                    </a:lnTo>
                    <a:lnTo>
                      <a:pt x="138" y="38"/>
                    </a:lnTo>
                    <a:lnTo>
                      <a:pt x="134" y="32"/>
                    </a:lnTo>
                    <a:lnTo>
                      <a:pt x="130" y="26"/>
                    </a:lnTo>
                    <a:lnTo>
                      <a:pt x="125" y="21"/>
                    </a:lnTo>
                    <a:lnTo>
                      <a:pt x="120" y="17"/>
                    </a:lnTo>
                    <a:lnTo>
                      <a:pt x="115" y="12"/>
                    </a:lnTo>
                    <a:lnTo>
                      <a:pt x="109" y="9"/>
                    </a:lnTo>
                    <a:lnTo>
                      <a:pt x="102" y="6"/>
                    </a:lnTo>
                    <a:lnTo>
                      <a:pt x="96" y="3"/>
                    </a:lnTo>
                    <a:lnTo>
                      <a:pt x="89" y="2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67" y="0"/>
                    </a:lnTo>
                    <a:lnTo>
                      <a:pt x="59" y="2"/>
                    </a:lnTo>
                    <a:lnTo>
                      <a:pt x="52" y="3"/>
                    </a:lnTo>
                    <a:lnTo>
                      <a:pt x="46" y="6"/>
                    </a:lnTo>
                    <a:lnTo>
                      <a:pt x="39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3" y="21"/>
                    </a:lnTo>
                    <a:lnTo>
                      <a:pt x="18" y="26"/>
                    </a:lnTo>
                    <a:lnTo>
                      <a:pt x="13" y="32"/>
                    </a:lnTo>
                    <a:lnTo>
                      <a:pt x="10" y="38"/>
                    </a:lnTo>
                    <a:lnTo>
                      <a:pt x="6" y="45"/>
                    </a:lnTo>
                    <a:lnTo>
                      <a:pt x="4" y="52"/>
                    </a:lnTo>
                    <a:lnTo>
                      <a:pt x="3" y="59"/>
                    </a:lnTo>
                    <a:lnTo>
                      <a:pt x="2" y="66"/>
                    </a:lnTo>
                    <a:lnTo>
                      <a:pt x="0" y="73"/>
                    </a:lnTo>
                    <a:lnTo>
                      <a:pt x="2" y="81"/>
                    </a:lnTo>
                    <a:lnTo>
                      <a:pt x="3" y="88"/>
                    </a:lnTo>
                    <a:lnTo>
                      <a:pt x="4" y="95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3" y="113"/>
                    </a:lnTo>
                    <a:lnTo>
                      <a:pt x="18" y="119"/>
                    </a:lnTo>
                    <a:lnTo>
                      <a:pt x="23" y="125"/>
                    </a:lnTo>
                    <a:lnTo>
                      <a:pt x="27" y="130"/>
                    </a:lnTo>
                    <a:lnTo>
                      <a:pt x="33" y="133"/>
                    </a:lnTo>
                    <a:lnTo>
                      <a:pt x="39" y="137"/>
                    </a:lnTo>
                    <a:lnTo>
                      <a:pt x="46" y="140"/>
                    </a:lnTo>
                    <a:lnTo>
                      <a:pt x="52" y="143"/>
                    </a:lnTo>
                    <a:lnTo>
                      <a:pt x="59" y="145"/>
                    </a:lnTo>
                    <a:lnTo>
                      <a:pt x="67" y="146"/>
                    </a:lnTo>
                    <a:lnTo>
                      <a:pt x="74" y="146"/>
                    </a:lnTo>
                    <a:lnTo>
                      <a:pt x="81" y="146"/>
                    </a:lnTo>
                    <a:lnTo>
                      <a:pt x="89" y="145"/>
                    </a:lnTo>
                    <a:lnTo>
                      <a:pt x="96" y="143"/>
                    </a:lnTo>
                    <a:lnTo>
                      <a:pt x="102" y="140"/>
                    </a:lnTo>
                    <a:lnTo>
                      <a:pt x="109" y="137"/>
                    </a:lnTo>
                    <a:lnTo>
                      <a:pt x="115" y="133"/>
                    </a:lnTo>
                    <a:lnTo>
                      <a:pt x="120" y="130"/>
                    </a:lnTo>
                    <a:lnTo>
                      <a:pt x="125" y="125"/>
                    </a:lnTo>
                    <a:lnTo>
                      <a:pt x="130" y="119"/>
                    </a:lnTo>
                    <a:lnTo>
                      <a:pt x="134" y="113"/>
                    </a:lnTo>
                    <a:lnTo>
                      <a:pt x="138" y="108"/>
                    </a:lnTo>
                    <a:lnTo>
                      <a:pt x="141" y="102"/>
                    </a:lnTo>
                    <a:lnTo>
                      <a:pt x="144" y="95"/>
                    </a:lnTo>
                    <a:lnTo>
                      <a:pt x="145" y="88"/>
                    </a:lnTo>
                    <a:lnTo>
                      <a:pt x="146" y="81"/>
                    </a:lnTo>
                    <a:lnTo>
                      <a:pt x="147" y="73"/>
                    </a:lnTo>
                    <a:close/>
                    <a:moveTo>
                      <a:pt x="126" y="73"/>
                    </a:moveTo>
                    <a:lnTo>
                      <a:pt x="125" y="83"/>
                    </a:lnTo>
                    <a:lnTo>
                      <a:pt x="122" y="94"/>
                    </a:lnTo>
                    <a:lnTo>
                      <a:pt x="117" y="102"/>
                    </a:lnTo>
                    <a:lnTo>
                      <a:pt x="111" y="110"/>
                    </a:lnTo>
                    <a:lnTo>
                      <a:pt x="103" y="116"/>
                    </a:lnTo>
                    <a:lnTo>
                      <a:pt x="94" y="122"/>
                    </a:lnTo>
                    <a:lnTo>
                      <a:pt x="84" y="124"/>
                    </a:lnTo>
                    <a:lnTo>
                      <a:pt x="74" y="125"/>
                    </a:lnTo>
                    <a:lnTo>
                      <a:pt x="63" y="124"/>
                    </a:lnTo>
                    <a:lnTo>
                      <a:pt x="54" y="122"/>
                    </a:lnTo>
                    <a:lnTo>
                      <a:pt x="45" y="116"/>
                    </a:lnTo>
                    <a:lnTo>
                      <a:pt x="37" y="110"/>
                    </a:lnTo>
                    <a:lnTo>
                      <a:pt x="31" y="102"/>
                    </a:lnTo>
                    <a:lnTo>
                      <a:pt x="26" y="94"/>
                    </a:lnTo>
                    <a:lnTo>
                      <a:pt x="23" y="83"/>
                    </a:lnTo>
                    <a:lnTo>
                      <a:pt x="21" y="73"/>
                    </a:lnTo>
                    <a:lnTo>
                      <a:pt x="23" y="62"/>
                    </a:lnTo>
                    <a:lnTo>
                      <a:pt x="26" y="53"/>
                    </a:lnTo>
                    <a:lnTo>
                      <a:pt x="31" y="44"/>
                    </a:lnTo>
                    <a:lnTo>
                      <a:pt x="37" y="37"/>
                    </a:lnTo>
                    <a:lnTo>
                      <a:pt x="45" y="30"/>
                    </a:lnTo>
                    <a:lnTo>
                      <a:pt x="54" y="25"/>
                    </a:lnTo>
                    <a:lnTo>
                      <a:pt x="63" y="21"/>
                    </a:lnTo>
                    <a:lnTo>
                      <a:pt x="74" y="20"/>
                    </a:lnTo>
                    <a:lnTo>
                      <a:pt x="84" y="21"/>
                    </a:lnTo>
                    <a:lnTo>
                      <a:pt x="94" y="25"/>
                    </a:lnTo>
                    <a:lnTo>
                      <a:pt x="103" y="30"/>
                    </a:lnTo>
                    <a:lnTo>
                      <a:pt x="111" y="37"/>
                    </a:lnTo>
                    <a:lnTo>
                      <a:pt x="117" y="44"/>
                    </a:lnTo>
                    <a:lnTo>
                      <a:pt x="122" y="53"/>
                    </a:lnTo>
                    <a:lnTo>
                      <a:pt x="125" y="62"/>
                    </a:lnTo>
                    <a:lnTo>
                      <a:pt x="126" y="73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7" name="Freeform 167">
                <a:extLst>
                  <a:ext uri="{FF2B5EF4-FFF2-40B4-BE49-F238E27FC236}">
                    <a16:creationId xmlns:a16="http://schemas.microsoft.com/office/drawing/2014/main" id="{7F7231B7-D6E5-4384-8AB8-FFDC4780C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6" y="2319"/>
                <a:ext cx="18" cy="17"/>
              </a:xfrm>
              <a:custGeom>
                <a:avLst/>
                <a:gdLst>
                  <a:gd name="T0" fmla="*/ 3 w 126"/>
                  <a:gd name="T1" fmla="*/ 1 h 125"/>
                  <a:gd name="T2" fmla="*/ 2 w 126"/>
                  <a:gd name="T3" fmla="*/ 1 h 125"/>
                  <a:gd name="T4" fmla="*/ 2 w 126"/>
                  <a:gd name="T5" fmla="*/ 1 h 125"/>
                  <a:gd name="T6" fmla="*/ 2 w 126"/>
                  <a:gd name="T7" fmla="*/ 0 h 125"/>
                  <a:gd name="T8" fmla="*/ 2 w 126"/>
                  <a:gd name="T9" fmla="*/ 0 h 125"/>
                  <a:gd name="T10" fmla="*/ 1 w 126"/>
                  <a:gd name="T11" fmla="*/ 0 h 125"/>
                  <a:gd name="T12" fmla="*/ 1 w 126"/>
                  <a:gd name="T13" fmla="*/ 0 h 125"/>
                  <a:gd name="T14" fmla="*/ 1 w 126"/>
                  <a:gd name="T15" fmla="*/ 0 h 125"/>
                  <a:gd name="T16" fmla="*/ 1 w 126"/>
                  <a:gd name="T17" fmla="*/ 0 h 125"/>
                  <a:gd name="T18" fmla="*/ 0 w 126"/>
                  <a:gd name="T19" fmla="*/ 1 h 125"/>
                  <a:gd name="T20" fmla="*/ 0 w 126"/>
                  <a:gd name="T21" fmla="*/ 1 h 125"/>
                  <a:gd name="T22" fmla="*/ 0 w 126"/>
                  <a:gd name="T23" fmla="*/ 1 h 125"/>
                  <a:gd name="T24" fmla="*/ 0 w 126"/>
                  <a:gd name="T25" fmla="*/ 1 h 125"/>
                  <a:gd name="T26" fmla="*/ 0 w 126"/>
                  <a:gd name="T27" fmla="*/ 1 h 125"/>
                  <a:gd name="T28" fmla="*/ 0 w 126"/>
                  <a:gd name="T29" fmla="*/ 2 h 125"/>
                  <a:gd name="T30" fmla="*/ 1 w 126"/>
                  <a:gd name="T31" fmla="*/ 2 h 125"/>
                  <a:gd name="T32" fmla="*/ 1 w 126"/>
                  <a:gd name="T33" fmla="*/ 2 h 125"/>
                  <a:gd name="T34" fmla="*/ 1 w 126"/>
                  <a:gd name="T35" fmla="*/ 2 h 125"/>
                  <a:gd name="T36" fmla="*/ 1 w 126"/>
                  <a:gd name="T37" fmla="*/ 2 h 125"/>
                  <a:gd name="T38" fmla="*/ 2 w 126"/>
                  <a:gd name="T39" fmla="*/ 2 h 125"/>
                  <a:gd name="T40" fmla="*/ 2 w 126"/>
                  <a:gd name="T41" fmla="*/ 2 h 125"/>
                  <a:gd name="T42" fmla="*/ 2 w 126"/>
                  <a:gd name="T43" fmla="*/ 2 h 125"/>
                  <a:gd name="T44" fmla="*/ 2 w 126"/>
                  <a:gd name="T45" fmla="*/ 1 h 125"/>
                  <a:gd name="T46" fmla="*/ 3 w 126"/>
                  <a:gd name="T47" fmla="*/ 1 h 125"/>
                  <a:gd name="T48" fmla="*/ 2 w 126"/>
                  <a:gd name="T49" fmla="*/ 1 h 125"/>
                  <a:gd name="T50" fmla="*/ 2 w 126"/>
                  <a:gd name="T51" fmla="*/ 1 h 125"/>
                  <a:gd name="T52" fmla="*/ 2 w 126"/>
                  <a:gd name="T53" fmla="*/ 2 h 125"/>
                  <a:gd name="T54" fmla="*/ 2 w 126"/>
                  <a:gd name="T55" fmla="*/ 2 h 125"/>
                  <a:gd name="T56" fmla="*/ 1 w 126"/>
                  <a:gd name="T57" fmla="*/ 2 h 125"/>
                  <a:gd name="T58" fmla="*/ 1 w 126"/>
                  <a:gd name="T59" fmla="*/ 2 h 125"/>
                  <a:gd name="T60" fmla="*/ 1 w 126"/>
                  <a:gd name="T61" fmla="*/ 2 h 125"/>
                  <a:gd name="T62" fmla="*/ 0 w 126"/>
                  <a:gd name="T63" fmla="*/ 1 h 125"/>
                  <a:gd name="T64" fmla="*/ 0 w 126"/>
                  <a:gd name="T65" fmla="*/ 1 h 125"/>
                  <a:gd name="T66" fmla="*/ 0 w 126"/>
                  <a:gd name="T67" fmla="*/ 1 h 125"/>
                  <a:gd name="T68" fmla="*/ 1 w 126"/>
                  <a:gd name="T69" fmla="*/ 1 h 125"/>
                  <a:gd name="T70" fmla="*/ 1 w 126"/>
                  <a:gd name="T71" fmla="*/ 0 h 125"/>
                  <a:gd name="T72" fmla="*/ 1 w 126"/>
                  <a:gd name="T73" fmla="*/ 0 h 125"/>
                  <a:gd name="T74" fmla="*/ 2 w 126"/>
                  <a:gd name="T75" fmla="*/ 0 h 125"/>
                  <a:gd name="T76" fmla="*/ 2 w 126"/>
                  <a:gd name="T77" fmla="*/ 1 h 125"/>
                  <a:gd name="T78" fmla="*/ 2 w 126"/>
                  <a:gd name="T79" fmla="*/ 1 h 125"/>
                  <a:gd name="T80" fmla="*/ 2 w 126"/>
                  <a:gd name="T81" fmla="*/ 1 h 1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25">
                    <a:moveTo>
                      <a:pt x="126" y="62"/>
                    </a:moveTo>
                    <a:lnTo>
                      <a:pt x="126" y="56"/>
                    </a:lnTo>
                    <a:lnTo>
                      <a:pt x="125" y="49"/>
                    </a:lnTo>
                    <a:lnTo>
                      <a:pt x="122" y="43"/>
                    </a:lnTo>
                    <a:lnTo>
                      <a:pt x="121" y="37"/>
                    </a:lnTo>
                    <a:lnTo>
                      <a:pt x="115" y="27"/>
                    </a:lnTo>
                    <a:lnTo>
                      <a:pt x="107" y="17"/>
                    </a:lnTo>
                    <a:lnTo>
                      <a:pt x="98" y="10"/>
                    </a:lnTo>
                    <a:lnTo>
                      <a:pt x="87" y="5"/>
                    </a:lnTo>
                    <a:lnTo>
                      <a:pt x="81" y="2"/>
                    </a:lnTo>
                    <a:lnTo>
                      <a:pt x="76" y="1"/>
                    </a:lnTo>
                    <a:lnTo>
                      <a:pt x="70" y="0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2" y="27"/>
                    </a:lnTo>
                    <a:lnTo>
                      <a:pt x="6" y="37"/>
                    </a:lnTo>
                    <a:lnTo>
                      <a:pt x="3" y="43"/>
                    </a:lnTo>
                    <a:lnTo>
                      <a:pt x="1" y="49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69"/>
                    </a:lnTo>
                    <a:lnTo>
                      <a:pt x="1" y="75"/>
                    </a:lnTo>
                    <a:lnTo>
                      <a:pt x="3" y="80"/>
                    </a:lnTo>
                    <a:lnTo>
                      <a:pt x="6" y="86"/>
                    </a:lnTo>
                    <a:lnTo>
                      <a:pt x="12" y="97"/>
                    </a:lnTo>
                    <a:lnTo>
                      <a:pt x="19" y="106"/>
                    </a:lnTo>
                    <a:lnTo>
                      <a:pt x="28" y="114"/>
                    </a:lnTo>
                    <a:lnTo>
                      <a:pt x="38" y="120"/>
                    </a:lnTo>
                    <a:lnTo>
                      <a:pt x="44" y="122"/>
                    </a:lnTo>
                    <a:lnTo>
                      <a:pt x="50" y="123"/>
                    </a:lnTo>
                    <a:lnTo>
                      <a:pt x="57" y="125"/>
                    </a:lnTo>
                    <a:lnTo>
                      <a:pt x="63" y="125"/>
                    </a:lnTo>
                    <a:lnTo>
                      <a:pt x="70" y="125"/>
                    </a:lnTo>
                    <a:lnTo>
                      <a:pt x="76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8" y="114"/>
                    </a:lnTo>
                    <a:lnTo>
                      <a:pt x="107" y="106"/>
                    </a:lnTo>
                    <a:lnTo>
                      <a:pt x="115" y="97"/>
                    </a:lnTo>
                    <a:lnTo>
                      <a:pt x="121" y="86"/>
                    </a:lnTo>
                    <a:lnTo>
                      <a:pt x="122" y="80"/>
                    </a:lnTo>
                    <a:lnTo>
                      <a:pt x="125" y="75"/>
                    </a:lnTo>
                    <a:lnTo>
                      <a:pt x="126" y="69"/>
                    </a:lnTo>
                    <a:lnTo>
                      <a:pt x="126" y="62"/>
                    </a:lnTo>
                    <a:close/>
                    <a:moveTo>
                      <a:pt x="105" y="62"/>
                    </a:moveTo>
                    <a:lnTo>
                      <a:pt x="104" y="70"/>
                    </a:lnTo>
                    <a:lnTo>
                      <a:pt x="101" y="78"/>
                    </a:lnTo>
                    <a:lnTo>
                      <a:pt x="98" y="85"/>
                    </a:lnTo>
                    <a:lnTo>
                      <a:pt x="92" y="92"/>
                    </a:lnTo>
                    <a:lnTo>
                      <a:pt x="86" y="97"/>
                    </a:lnTo>
                    <a:lnTo>
                      <a:pt x="79" y="100"/>
                    </a:lnTo>
                    <a:lnTo>
                      <a:pt x="71" y="102"/>
                    </a:lnTo>
                    <a:lnTo>
                      <a:pt x="63" y="104"/>
                    </a:lnTo>
                    <a:lnTo>
                      <a:pt x="55" y="102"/>
                    </a:lnTo>
                    <a:lnTo>
                      <a:pt x="46" y="100"/>
                    </a:lnTo>
                    <a:lnTo>
                      <a:pt x="39" y="97"/>
                    </a:lnTo>
                    <a:lnTo>
                      <a:pt x="34" y="92"/>
                    </a:lnTo>
                    <a:lnTo>
                      <a:pt x="28" y="85"/>
                    </a:lnTo>
                    <a:lnTo>
                      <a:pt x="24" y="78"/>
                    </a:lnTo>
                    <a:lnTo>
                      <a:pt x="22" y="70"/>
                    </a:lnTo>
                    <a:lnTo>
                      <a:pt x="21" y="62"/>
                    </a:lnTo>
                    <a:lnTo>
                      <a:pt x="22" y="54"/>
                    </a:lnTo>
                    <a:lnTo>
                      <a:pt x="24" y="45"/>
                    </a:lnTo>
                    <a:lnTo>
                      <a:pt x="28" y="38"/>
                    </a:lnTo>
                    <a:lnTo>
                      <a:pt x="34" y="33"/>
                    </a:lnTo>
                    <a:lnTo>
                      <a:pt x="39" y="28"/>
                    </a:lnTo>
                    <a:lnTo>
                      <a:pt x="46" y="23"/>
                    </a:lnTo>
                    <a:lnTo>
                      <a:pt x="55" y="21"/>
                    </a:lnTo>
                    <a:lnTo>
                      <a:pt x="63" y="20"/>
                    </a:lnTo>
                    <a:lnTo>
                      <a:pt x="71" y="21"/>
                    </a:lnTo>
                    <a:lnTo>
                      <a:pt x="79" y="23"/>
                    </a:lnTo>
                    <a:lnTo>
                      <a:pt x="86" y="28"/>
                    </a:lnTo>
                    <a:lnTo>
                      <a:pt x="92" y="33"/>
                    </a:lnTo>
                    <a:lnTo>
                      <a:pt x="98" y="38"/>
                    </a:lnTo>
                    <a:lnTo>
                      <a:pt x="101" y="45"/>
                    </a:lnTo>
                    <a:lnTo>
                      <a:pt x="104" y="54"/>
                    </a:lnTo>
                    <a:lnTo>
                      <a:pt x="105" y="62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8" name="Freeform 168">
                <a:extLst>
                  <a:ext uri="{FF2B5EF4-FFF2-40B4-BE49-F238E27FC236}">
                    <a16:creationId xmlns:a16="http://schemas.microsoft.com/office/drawing/2014/main" id="{989860A9-744C-4C33-844C-C930B11FDA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8" y="2320"/>
                <a:ext cx="15" cy="15"/>
              </a:xfrm>
              <a:custGeom>
                <a:avLst/>
                <a:gdLst>
                  <a:gd name="T0" fmla="*/ 2 w 105"/>
                  <a:gd name="T1" fmla="*/ 1 h 105"/>
                  <a:gd name="T2" fmla="*/ 2 w 105"/>
                  <a:gd name="T3" fmla="*/ 0 h 105"/>
                  <a:gd name="T4" fmla="*/ 2 w 105"/>
                  <a:gd name="T5" fmla="*/ 0 h 105"/>
                  <a:gd name="T6" fmla="*/ 1 w 105"/>
                  <a:gd name="T7" fmla="*/ 0 h 105"/>
                  <a:gd name="T8" fmla="*/ 1 w 105"/>
                  <a:gd name="T9" fmla="*/ 0 h 105"/>
                  <a:gd name="T10" fmla="*/ 0 w 105"/>
                  <a:gd name="T11" fmla="*/ 0 h 105"/>
                  <a:gd name="T12" fmla="*/ 0 w 105"/>
                  <a:gd name="T13" fmla="*/ 0 h 105"/>
                  <a:gd name="T14" fmla="*/ 0 w 105"/>
                  <a:gd name="T15" fmla="*/ 1 h 105"/>
                  <a:gd name="T16" fmla="*/ 0 w 105"/>
                  <a:gd name="T17" fmla="*/ 1 h 105"/>
                  <a:gd name="T18" fmla="*/ 0 w 105"/>
                  <a:gd name="T19" fmla="*/ 2 h 105"/>
                  <a:gd name="T20" fmla="*/ 0 w 105"/>
                  <a:gd name="T21" fmla="*/ 2 h 105"/>
                  <a:gd name="T22" fmla="*/ 1 w 105"/>
                  <a:gd name="T23" fmla="*/ 2 h 105"/>
                  <a:gd name="T24" fmla="*/ 1 w 105"/>
                  <a:gd name="T25" fmla="*/ 2 h 105"/>
                  <a:gd name="T26" fmla="*/ 2 w 105"/>
                  <a:gd name="T27" fmla="*/ 2 h 105"/>
                  <a:gd name="T28" fmla="*/ 2 w 105"/>
                  <a:gd name="T29" fmla="*/ 2 h 105"/>
                  <a:gd name="T30" fmla="*/ 2 w 105"/>
                  <a:gd name="T31" fmla="*/ 1 h 105"/>
                  <a:gd name="T32" fmla="*/ 2 w 105"/>
                  <a:gd name="T33" fmla="*/ 1 h 105"/>
                  <a:gd name="T34" fmla="*/ 2 w 105"/>
                  <a:gd name="T35" fmla="*/ 1 h 105"/>
                  <a:gd name="T36" fmla="*/ 2 w 105"/>
                  <a:gd name="T37" fmla="*/ 2 h 105"/>
                  <a:gd name="T38" fmla="*/ 1 w 105"/>
                  <a:gd name="T39" fmla="*/ 2 h 105"/>
                  <a:gd name="T40" fmla="*/ 1 w 105"/>
                  <a:gd name="T41" fmla="*/ 2 h 105"/>
                  <a:gd name="T42" fmla="*/ 1 w 105"/>
                  <a:gd name="T43" fmla="*/ 2 h 105"/>
                  <a:gd name="T44" fmla="*/ 1 w 105"/>
                  <a:gd name="T45" fmla="*/ 2 h 105"/>
                  <a:gd name="T46" fmla="*/ 0 w 105"/>
                  <a:gd name="T47" fmla="*/ 1 h 105"/>
                  <a:gd name="T48" fmla="*/ 0 w 105"/>
                  <a:gd name="T49" fmla="*/ 1 h 105"/>
                  <a:gd name="T50" fmla="*/ 0 w 105"/>
                  <a:gd name="T51" fmla="*/ 1 h 105"/>
                  <a:gd name="T52" fmla="*/ 1 w 105"/>
                  <a:gd name="T53" fmla="*/ 1 h 105"/>
                  <a:gd name="T54" fmla="*/ 1 w 105"/>
                  <a:gd name="T55" fmla="*/ 1 h 105"/>
                  <a:gd name="T56" fmla="*/ 1 w 105"/>
                  <a:gd name="T57" fmla="*/ 0 h 105"/>
                  <a:gd name="T58" fmla="*/ 1 w 105"/>
                  <a:gd name="T59" fmla="*/ 1 h 105"/>
                  <a:gd name="T60" fmla="*/ 2 w 105"/>
                  <a:gd name="T61" fmla="*/ 1 h 105"/>
                  <a:gd name="T62" fmla="*/ 2 w 105"/>
                  <a:gd name="T63" fmla="*/ 1 h 105"/>
                  <a:gd name="T64" fmla="*/ 2 w 105"/>
                  <a:gd name="T65" fmla="*/ 1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105" y="53"/>
                    </a:moveTo>
                    <a:lnTo>
                      <a:pt x="104" y="42"/>
                    </a:lnTo>
                    <a:lnTo>
                      <a:pt x="101" y="33"/>
                    </a:lnTo>
                    <a:lnTo>
                      <a:pt x="96" y="24"/>
                    </a:lnTo>
                    <a:lnTo>
                      <a:pt x="90" y="17"/>
                    </a:lnTo>
                    <a:lnTo>
                      <a:pt x="82" y="10"/>
                    </a:lnTo>
                    <a:lnTo>
                      <a:pt x="73" y="5"/>
                    </a:lnTo>
                    <a:lnTo>
                      <a:pt x="63" y="1"/>
                    </a:lnTo>
                    <a:lnTo>
                      <a:pt x="53" y="0"/>
                    </a:lnTo>
                    <a:lnTo>
                      <a:pt x="42" y="1"/>
                    </a:lnTo>
                    <a:lnTo>
                      <a:pt x="33" y="5"/>
                    </a:lnTo>
                    <a:lnTo>
                      <a:pt x="24" y="10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5" y="33"/>
                    </a:lnTo>
                    <a:lnTo>
                      <a:pt x="2" y="42"/>
                    </a:lnTo>
                    <a:lnTo>
                      <a:pt x="0" y="53"/>
                    </a:lnTo>
                    <a:lnTo>
                      <a:pt x="2" y="63"/>
                    </a:lnTo>
                    <a:lnTo>
                      <a:pt x="5" y="74"/>
                    </a:lnTo>
                    <a:lnTo>
                      <a:pt x="10" y="82"/>
                    </a:lnTo>
                    <a:lnTo>
                      <a:pt x="16" y="90"/>
                    </a:lnTo>
                    <a:lnTo>
                      <a:pt x="24" y="96"/>
                    </a:lnTo>
                    <a:lnTo>
                      <a:pt x="33" y="102"/>
                    </a:lnTo>
                    <a:lnTo>
                      <a:pt x="42" y="104"/>
                    </a:lnTo>
                    <a:lnTo>
                      <a:pt x="53" y="105"/>
                    </a:lnTo>
                    <a:lnTo>
                      <a:pt x="63" y="104"/>
                    </a:lnTo>
                    <a:lnTo>
                      <a:pt x="73" y="102"/>
                    </a:lnTo>
                    <a:lnTo>
                      <a:pt x="82" y="96"/>
                    </a:lnTo>
                    <a:lnTo>
                      <a:pt x="90" y="90"/>
                    </a:lnTo>
                    <a:lnTo>
                      <a:pt x="96" y="82"/>
                    </a:lnTo>
                    <a:lnTo>
                      <a:pt x="101" y="74"/>
                    </a:lnTo>
                    <a:lnTo>
                      <a:pt x="104" y="63"/>
                    </a:lnTo>
                    <a:lnTo>
                      <a:pt x="105" y="53"/>
                    </a:lnTo>
                    <a:close/>
                    <a:moveTo>
                      <a:pt x="84" y="53"/>
                    </a:moveTo>
                    <a:lnTo>
                      <a:pt x="83" y="60"/>
                    </a:lnTo>
                    <a:lnTo>
                      <a:pt x="82" y="66"/>
                    </a:lnTo>
                    <a:lnTo>
                      <a:pt x="78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6" y="82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47" y="84"/>
                    </a:lnTo>
                    <a:lnTo>
                      <a:pt x="41" y="82"/>
                    </a:lnTo>
                    <a:lnTo>
                      <a:pt x="35" y="79"/>
                    </a:lnTo>
                    <a:lnTo>
                      <a:pt x="31" y="75"/>
                    </a:lnTo>
                    <a:lnTo>
                      <a:pt x="27" y="70"/>
                    </a:lnTo>
                    <a:lnTo>
                      <a:pt x="24" y="66"/>
                    </a:lnTo>
                    <a:lnTo>
                      <a:pt x="23" y="60"/>
                    </a:lnTo>
                    <a:lnTo>
                      <a:pt x="21" y="53"/>
                    </a:lnTo>
                    <a:lnTo>
                      <a:pt x="23" y="47"/>
                    </a:lnTo>
                    <a:lnTo>
                      <a:pt x="24" y="41"/>
                    </a:lnTo>
                    <a:lnTo>
                      <a:pt x="27" y="35"/>
                    </a:lnTo>
                    <a:lnTo>
                      <a:pt x="31" y="31"/>
                    </a:lnTo>
                    <a:lnTo>
                      <a:pt x="35" y="27"/>
                    </a:lnTo>
                    <a:lnTo>
                      <a:pt x="41" y="25"/>
                    </a:lnTo>
                    <a:lnTo>
                      <a:pt x="47" y="22"/>
                    </a:lnTo>
                    <a:lnTo>
                      <a:pt x="53" y="21"/>
                    </a:lnTo>
                    <a:lnTo>
                      <a:pt x="59" y="22"/>
                    </a:lnTo>
                    <a:lnTo>
                      <a:pt x="66" y="25"/>
                    </a:lnTo>
                    <a:lnTo>
                      <a:pt x="70" y="27"/>
                    </a:lnTo>
                    <a:lnTo>
                      <a:pt x="75" y="31"/>
                    </a:lnTo>
                    <a:lnTo>
                      <a:pt x="78" y="35"/>
                    </a:lnTo>
                    <a:lnTo>
                      <a:pt x="82" y="41"/>
                    </a:lnTo>
                    <a:lnTo>
                      <a:pt x="83" y="47"/>
                    </a:lnTo>
                    <a:lnTo>
                      <a:pt x="84" y="53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Freeform 169">
                <a:extLst>
                  <a:ext uri="{FF2B5EF4-FFF2-40B4-BE49-F238E27FC236}">
                    <a16:creationId xmlns:a16="http://schemas.microsoft.com/office/drawing/2014/main" id="{52333FD4-DCAA-4D85-89A0-0E2123771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9" y="2321"/>
                <a:ext cx="12" cy="12"/>
              </a:xfrm>
              <a:custGeom>
                <a:avLst/>
                <a:gdLst>
                  <a:gd name="T0" fmla="*/ 2 w 84"/>
                  <a:gd name="T1" fmla="*/ 1 h 84"/>
                  <a:gd name="T2" fmla="*/ 2 w 84"/>
                  <a:gd name="T3" fmla="*/ 0 h 84"/>
                  <a:gd name="T4" fmla="*/ 1 w 84"/>
                  <a:gd name="T5" fmla="*/ 0 h 84"/>
                  <a:gd name="T6" fmla="*/ 1 w 84"/>
                  <a:gd name="T7" fmla="*/ 0 h 84"/>
                  <a:gd name="T8" fmla="*/ 1 w 84"/>
                  <a:gd name="T9" fmla="*/ 0 h 84"/>
                  <a:gd name="T10" fmla="*/ 0 w 84"/>
                  <a:gd name="T11" fmla="*/ 0 h 84"/>
                  <a:gd name="T12" fmla="*/ 0 w 84"/>
                  <a:gd name="T13" fmla="*/ 0 h 84"/>
                  <a:gd name="T14" fmla="*/ 0 w 84"/>
                  <a:gd name="T15" fmla="*/ 1 h 84"/>
                  <a:gd name="T16" fmla="*/ 0 w 84"/>
                  <a:gd name="T17" fmla="*/ 1 h 84"/>
                  <a:gd name="T18" fmla="*/ 0 w 84"/>
                  <a:gd name="T19" fmla="*/ 1 h 84"/>
                  <a:gd name="T20" fmla="*/ 0 w 84"/>
                  <a:gd name="T21" fmla="*/ 2 h 84"/>
                  <a:gd name="T22" fmla="*/ 1 w 84"/>
                  <a:gd name="T23" fmla="*/ 2 h 84"/>
                  <a:gd name="T24" fmla="*/ 1 w 84"/>
                  <a:gd name="T25" fmla="*/ 2 h 84"/>
                  <a:gd name="T26" fmla="*/ 1 w 84"/>
                  <a:gd name="T27" fmla="*/ 2 h 84"/>
                  <a:gd name="T28" fmla="*/ 2 w 84"/>
                  <a:gd name="T29" fmla="*/ 1 h 84"/>
                  <a:gd name="T30" fmla="*/ 2 w 84"/>
                  <a:gd name="T31" fmla="*/ 1 h 84"/>
                  <a:gd name="T32" fmla="*/ 1 w 84"/>
                  <a:gd name="T33" fmla="*/ 1 h 84"/>
                  <a:gd name="T34" fmla="*/ 1 w 84"/>
                  <a:gd name="T35" fmla="*/ 1 h 84"/>
                  <a:gd name="T36" fmla="*/ 1 w 84"/>
                  <a:gd name="T37" fmla="*/ 1 h 84"/>
                  <a:gd name="T38" fmla="*/ 1 w 84"/>
                  <a:gd name="T39" fmla="*/ 1 h 84"/>
                  <a:gd name="T40" fmla="*/ 1 w 84"/>
                  <a:gd name="T41" fmla="*/ 1 h 84"/>
                  <a:gd name="T42" fmla="*/ 1 w 84"/>
                  <a:gd name="T43" fmla="*/ 1 h 84"/>
                  <a:gd name="T44" fmla="*/ 1 w 84"/>
                  <a:gd name="T45" fmla="*/ 1 h 84"/>
                  <a:gd name="T46" fmla="*/ 0 w 84"/>
                  <a:gd name="T47" fmla="*/ 1 h 84"/>
                  <a:gd name="T48" fmla="*/ 0 w 84"/>
                  <a:gd name="T49" fmla="*/ 1 h 84"/>
                  <a:gd name="T50" fmla="*/ 0 w 84"/>
                  <a:gd name="T51" fmla="*/ 1 h 84"/>
                  <a:gd name="T52" fmla="*/ 1 w 84"/>
                  <a:gd name="T53" fmla="*/ 1 h 84"/>
                  <a:gd name="T54" fmla="*/ 1 w 84"/>
                  <a:gd name="T55" fmla="*/ 0 h 84"/>
                  <a:gd name="T56" fmla="*/ 1 w 84"/>
                  <a:gd name="T57" fmla="*/ 0 h 84"/>
                  <a:gd name="T58" fmla="*/ 1 w 84"/>
                  <a:gd name="T59" fmla="*/ 0 h 84"/>
                  <a:gd name="T60" fmla="*/ 1 w 84"/>
                  <a:gd name="T61" fmla="*/ 1 h 84"/>
                  <a:gd name="T62" fmla="*/ 1 w 84"/>
                  <a:gd name="T63" fmla="*/ 1 h 84"/>
                  <a:gd name="T64" fmla="*/ 1 w 84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3" y="34"/>
                    </a:lnTo>
                    <a:lnTo>
                      <a:pt x="80" y="25"/>
                    </a:lnTo>
                    <a:lnTo>
                      <a:pt x="77" y="18"/>
                    </a:lnTo>
                    <a:lnTo>
                      <a:pt x="71" y="13"/>
                    </a:lnTo>
                    <a:lnTo>
                      <a:pt x="65" y="8"/>
                    </a:lnTo>
                    <a:lnTo>
                      <a:pt x="58" y="3"/>
                    </a:lnTo>
                    <a:lnTo>
                      <a:pt x="50" y="1"/>
                    </a:lnTo>
                    <a:lnTo>
                      <a:pt x="42" y="0"/>
                    </a:lnTo>
                    <a:lnTo>
                      <a:pt x="34" y="1"/>
                    </a:lnTo>
                    <a:lnTo>
                      <a:pt x="25" y="3"/>
                    </a:lnTo>
                    <a:lnTo>
                      <a:pt x="18" y="8"/>
                    </a:lnTo>
                    <a:lnTo>
                      <a:pt x="13" y="13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1" y="34"/>
                    </a:lnTo>
                    <a:lnTo>
                      <a:pt x="0" y="42"/>
                    </a:lnTo>
                    <a:lnTo>
                      <a:pt x="1" y="50"/>
                    </a:lnTo>
                    <a:lnTo>
                      <a:pt x="3" y="58"/>
                    </a:lnTo>
                    <a:lnTo>
                      <a:pt x="7" y="65"/>
                    </a:lnTo>
                    <a:lnTo>
                      <a:pt x="13" y="72"/>
                    </a:lnTo>
                    <a:lnTo>
                      <a:pt x="18" y="77"/>
                    </a:lnTo>
                    <a:lnTo>
                      <a:pt x="25" y="80"/>
                    </a:lnTo>
                    <a:lnTo>
                      <a:pt x="34" y="82"/>
                    </a:lnTo>
                    <a:lnTo>
                      <a:pt x="42" y="84"/>
                    </a:lnTo>
                    <a:lnTo>
                      <a:pt x="50" y="82"/>
                    </a:lnTo>
                    <a:lnTo>
                      <a:pt x="58" y="80"/>
                    </a:lnTo>
                    <a:lnTo>
                      <a:pt x="65" y="77"/>
                    </a:lnTo>
                    <a:lnTo>
                      <a:pt x="71" y="72"/>
                    </a:lnTo>
                    <a:lnTo>
                      <a:pt x="77" y="65"/>
                    </a:lnTo>
                    <a:lnTo>
                      <a:pt x="80" y="58"/>
                    </a:lnTo>
                    <a:lnTo>
                      <a:pt x="83" y="50"/>
                    </a:lnTo>
                    <a:lnTo>
                      <a:pt x="84" y="42"/>
                    </a:lnTo>
                    <a:close/>
                    <a:moveTo>
                      <a:pt x="63" y="42"/>
                    </a:moveTo>
                    <a:lnTo>
                      <a:pt x="63" y="46"/>
                    </a:lnTo>
                    <a:lnTo>
                      <a:pt x="62" y="50"/>
                    </a:lnTo>
                    <a:lnTo>
                      <a:pt x="59" y="53"/>
                    </a:lnTo>
                    <a:lnTo>
                      <a:pt x="57" y="57"/>
                    </a:lnTo>
                    <a:lnTo>
                      <a:pt x="53" y="59"/>
                    </a:lnTo>
                    <a:lnTo>
                      <a:pt x="50" y="61"/>
                    </a:lnTo>
                    <a:lnTo>
                      <a:pt x="46" y="63"/>
                    </a:lnTo>
                    <a:lnTo>
                      <a:pt x="42" y="63"/>
                    </a:lnTo>
                    <a:lnTo>
                      <a:pt x="37" y="63"/>
                    </a:lnTo>
                    <a:lnTo>
                      <a:pt x="34" y="61"/>
                    </a:lnTo>
                    <a:lnTo>
                      <a:pt x="30" y="59"/>
                    </a:lnTo>
                    <a:lnTo>
                      <a:pt x="27" y="57"/>
                    </a:lnTo>
                    <a:lnTo>
                      <a:pt x="24" y="53"/>
                    </a:lnTo>
                    <a:lnTo>
                      <a:pt x="23" y="50"/>
                    </a:lnTo>
                    <a:lnTo>
                      <a:pt x="22" y="46"/>
                    </a:lnTo>
                    <a:lnTo>
                      <a:pt x="21" y="42"/>
                    </a:lnTo>
                    <a:lnTo>
                      <a:pt x="22" y="38"/>
                    </a:lnTo>
                    <a:lnTo>
                      <a:pt x="23" y="34"/>
                    </a:lnTo>
                    <a:lnTo>
                      <a:pt x="24" y="30"/>
                    </a:lnTo>
                    <a:lnTo>
                      <a:pt x="27" y="28"/>
                    </a:lnTo>
                    <a:lnTo>
                      <a:pt x="30" y="24"/>
                    </a:lnTo>
                    <a:lnTo>
                      <a:pt x="34" y="23"/>
                    </a:lnTo>
                    <a:lnTo>
                      <a:pt x="37" y="22"/>
                    </a:lnTo>
                    <a:lnTo>
                      <a:pt x="42" y="21"/>
                    </a:lnTo>
                    <a:lnTo>
                      <a:pt x="46" y="22"/>
                    </a:lnTo>
                    <a:lnTo>
                      <a:pt x="50" y="23"/>
                    </a:lnTo>
                    <a:lnTo>
                      <a:pt x="53" y="24"/>
                    </a:lnTo>
                    <a:lnTo>
                      <a:pt x="57" y="28"/>
                    </a:lnTo>
                    <a:lnTo>
                      <a:pt x="59" y="30"/>
                    </a:lnTo>
                    <a:lnTo>
                      <a:pt x="62" y="34"/>
                    </a:lnTo>
                    <a:lnTo>
                      <a:pt x="63" y="38"/>
                    </a:lnTo>
                    <a:lnTo>
                      <a:pt x="63" y="4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0" name="Freeform 170">
                <a:extLst>
                  <a:ext uri="{FF2B5EF4-FFF2-40B4-BE49-F238E27FC236}">
                    <a16:creationId xmlns:a16="http://schemas.microsoft.com/office/drawing/2014/main" id="{83EC1FF0-AB5D-447E-A42A-983AC458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2323"/>
                <a:ext cx="9" cy="9"/>
              </a:xfrm>
              <a:custGeom>
                <a:avLst/>
                <a:gdLst>
                  <a:gd name="T0" fmla="*/ 1 w 63"/>
                  <a:gd name="T1" fmla="*/ 1 h 63"/>
                  <a:gd name="T2" fmla="*/ 1 w 63"/>
                  <a:gd name="T3" fmla="*/ 1 h 63"/>
                  <a:gd name="T4" fmla="*/ 1 w 63"/>
                  <a:gd name="T5" fmla="*/ 0 h 63"/>
                  <a:gd name="T6" fmla="*/ 1 w 63"/>
                  <a:gd name="T7" fmla="*/ 0 h 63"/>
                  <a:gd name="T8" fmla="*/ 1 w 63"/>
                  <a:gd name="T9" fmla="*/ 0 h 63"/>
                  <a:gd name="T10" fmla="*/ 1 w 63"/>
                  <a:gd name="T11" fmla="*/ 0 h 63"/>
                  <a:gd name="T12" fmla="*/ 1 w 63"/>
                  <a:gd name="T13" fmla="*/ 0 h 63"/>
                  <a:gd name="T14" fmla="*/ 1 w 63"/>
                  <a:gd name="T15" fmla="*/ 0 h 63"/>
                  <a:gd name="T16" fmla="*/ 1 w 63"/>
                  <a:gd name="T17" fmla="*/ 0 h 63"/>
                  <a:gd name="T18" fmla="*/ 1 w 63"/>
                  <a:gd name="T19" fmla="*/ 0 h 63"/>
                  <a:gd name="T20" fmla="*/ 0 w 63"/>
                  <a:gd name="T21" fmla="*/ 0 h 63"/>
                  <a:gd name="T22" fmla="*/ 0 w 63"/>
                  <a:gd name="T23" fmla="*/ 0 h 63"/>
                  <a:gd name="T24" fmla="*/ 0 w 63"/>
                  <a:gd name="T25" fmla="*/ 0 h 63"/>
                  <a:gd name="T26" fmla="*/ 0 w 63"/>
                  <a:gd name="T27" fmla="*/ 0 h 63"/>
                  <a:gd name="T28" fmla="*/ 0 w 63"/>
                  <a:gd name="T29" fmla="*/ 0 h 63"/>
                  <a:gd name="T30" fmla="*/ 0 w 63"/>
                  <a:gd name="T31" fmla="*/ 1 h 63"/>
                  <a:gd name="T32" fmla="*/ 0 w 63"/>
                  <a:gd name="T33" fmla="*/ 1 h 63"/>
                  <a:gd name="T34" fmla="*/ 0 w 63"/>
                  <a:gd name="T35" fmla="*/ 1 h 63"/>
                  <a:gd name="T36" fmla="*/ 0 w 63"/>
                  <a:gd name="T37" fmla="*/ 1 h 63"/>
                  <a:gd name="T38" fmla="*/ 0 w 63"/>
                  <a:gd name="T39" fmla="*/ 1 h 63"/>
                  <a:gd name="T40" fmla="*/ 0 w 63"/>
                  <a:gd name="T41" fmla="*/ 1 h 63"/>
                  <a:gd name="T42" fmla="*/ 0 w 63"/>
                  <a:gd name="T43" fmla="*/ 1 h 63"/>
                  <a:gd name="T44" fmla="*/ 0 w 63"/>
                  <a:gd name="T45" fmla="*/ 1 h 63"/>
                  <a:gd name="T46" fmla="*/ 1 w 63"/>
                  <a:gd name="T47" fmla="*/ 1 h 63"/>
                  <a:gd name="T48" fmla="*/ 1 w 63"/>
                  <a:gd name="T49" fmla="*/ 1 h 63"/>
                  <a:gd name="T50" fmla="*/ 1 w 63"/>
                  <a:gd name="T51" fmla="*/ 1 h 63"/>
                  <a:gd name="T52" fmla="*/ 1 w 63"/>
                  <a:gd name="T53" fmla="*/ 1 h 63"/>
                  <a:gd name="T54" fmla="*/ 1 w 63"/>
                  <a:gd name="T55" fmla="*/ 1 h 63"/>
                  <a:gd name="T56" fmla="*/ 1 w 63"/>
                  <a:gd name="T57" fmla="*/ 1 h 63"/>
                  <a:gd name="T58" fmla="*/ 1 w 63"/>
                  <a:gd name="T59" fmla="*/ 1 h 63"/>
                  <a:gd name="T60" fmla="*/ 1 w 63"/>
                  <a:gd name="T61" fmla="*/ 1 h 63"/>
                  <a:gd name="T62" fmla="*/ 1 w 63"/>
                  <a:gd name="T63" fmla="*/ 1 h 63"/>
                  <a:gd name="T64" fmla="*/ 1 w 63"/>
                  <a:gd name="T65" fmla="*/ 1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3" h="63">
                    <a:moveTo>
                      <a:pt x="63" y="32"/>
                    </a:moveTo>
                    <a:lnTo>
                      <a:pt x="62" y="26"/>
                    </a:lnTo>
                    <a:lnTo>
                      <a:pt x="61" y="20"/>
                    </a:lnTo>
                    <a:lnTo>
                      <a:pt x="57" y="14"/>
                    </a:lnTo>
                    <a:lnTo>
                      <a:pt x="54" y="10"/>
                    </a:lnTo>
                    <a:lnTo>
                      <a:pt x="49" y="6"/>
                    </a:lnTo>
                    <a:lnTo>
                      <a:pt x="45" y="4"/>
                    </a:lnTo>
                    <a:lnTo>
                      <a:pt x="38" y="1"/>
                    </a:lnTo>
                    <a:lnTo>
                      <a:pt x="32" y="0"/>
                    </a:lnTo>
                    <a:lnTo>
                      <a:pt x="26" y="1"/>
                    </a:lnTo>
                    <a:lnTo>
                      <a:pt x="20" y="4"/>
                    </a:lnTo>
                    <a:lnTo>
                      <a:pt x="14" y="6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3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9"/>
                    </a:lnTo>
                    <a:lnTo>
                      <a:pt x="3" y="45"/>
                    </a:lnTo>
                    <a:lnTo>
                      <a:pt x="6" y="49"/>
                    </a:lnTo>
                    <a:lnTo>
                      <a:pt x="10" y="54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3"/>
                    </a:lnTo>
                    <a:lnTo>
                      <a:pt x="32" y="63"/>
                    </a:lnTo>
                    <a:lnTo>
                      <a:pt x="38" y="63"/>
                    </a:lnTo>
                    <a:lnTo>
                      <a:pt x="45" y="61"/>
                    </a:lnTo>
                    <a:lnTo>
                      <a:pt x="49" y="58"/>
                    </a:lnTo>
                    <a:lnTo>
                      <a:pt x="54" y="54"/>
                    </a:lnTo>
                    <a:lnTo>
                      <a:pt x="57" y="49"/>
                    </a:lnTo>
                    <a:lnTo>
                      <a:pt x="61" y="45"/>
                    </a:lnTo>
                    <a:lnTo>
                      <a:pt x="62" y="39"/>
                    </a:lnTo>
                    <a:lnTo>
                      <a:pt x="63" y="32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1" name="Freeform 171">
                <a:extLst>
                  <a:ext uri="{FF2B5EF4-FFF2-40B4-BE49-F238E27FC236}">
                    <a16:creationId xmlns:a16="http://schemas.microsoft.com/office/drawing/2014/main" id="{1492A044-7A03-43E9-9755-3B0941244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2324"/>
                <a:ext cx="6" cy="6"/>
              </a:xfrm>
              <a:custGeom>
                <a:avLst/>
                <a:gdLst>
                  <a:gd name="T0" fmla="*/ 1 w 42"/>
                  <a:gd name="T1" fmla="*/ 0 h 42"/>
                  <a:gd name="T2" fmla="*/ 1 w 42"/>
                  <a:gd name="T3" fmla="*/ 0 h 42"/>
                  <a:gd name="T4" fmla="*/ 1 w 42"/>
                  <a:gd name="T5" fmla="*/ 0 h 42"/>
                  <a:gd name="T6" fmla="*/ 1 w 42"/>
                  <a:gd name="T7" fmla="*/ 0 h 42"/>
                  <a:gd name="T8" fmla="*/ 1 w 42"/>
                  <a:gd name="T9" fmla="*/ 0 h 42"/>
                  <a:gd name="T10" fmla="*/ 1 w 42"/>
                  <a:gd name="T11" fmla="*/ 0 h 42"/>
                  <a:gd name="T12" fmla="*/ 1 w 42"/>
                  <a:gd name="T13" fmla="*/ 0 h 42"/>
                  <a:gd name="T14" fmla="*/ 1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w 42"/>
                  <a:gd name="T21" fmla="*/ 0 h 42"/>
                  <a:gd name="T22" fmla="*/ 0 w 42"/>
                  <a:gd name="T23" fmla="*/ 0 h 42"/>
                  <a:gd name="T24" fmla="*/ 0 w 42"/>
                  <a:gd name="T25" fmla="*/ 0 h 42"/>
                  <a:gd name="T26" fmla="*/ 0 w 42"/>
                  <a:gd name="T27" fmla="*/ 0 h 42"/>
                  <a:gd name="T28" fmla="*/ 0 w 42"/>
                  <a:gd name="T29" fmla="*/ 0 h 42"/>
                  <a:gd name="T30" fmla="*/ 0 w 42"/>
                  <a:gd name="T31" fmla="*/ 0 h 42"/>
                  <a:gd name="T32" fmla="*/ 0 w 42"/>
                  <a:gd name="T33" fmla="*/ 0 h 42"/>
                  <a:gd name="T34" fmla="*/ 0 w 42"/>
                  <a:gd name="T35" fmla="*/ 1 h 42"/>
                  <a:gd name="T36" fmla="*/ 0 w 42"/>
                  <a:gd name="T37" fmla="*/ 1 h 42"/>
                  <a:gd name="T38" fmla="*/ 0 w 42"/>
                  <a:gd name="T39" fmla="*/ 1 h 42"/>
                  <a:gd name="T40" fmla="*/ 0 w 42"/>
                  <a:gd name="T41" fmla="*/ 1 h 42"/>
                  <a:gd name="T42" fmla="*/ 0 w 42"/>
                  <a:gd name="T43" fmla="*/ 1 h 42"/>
                  <a:gd name="T44" fmla="*/ 0 w 42"/>
                  <a:gd name="T45" fmla="*/ 1 h 42"/>
                  <a:gd name="T46" fmla="*/ 0 w 42"/>
                  <a:gd name="T47" fmla="*/ 1 h 42"/>
                  <a:gd name="T48" fmla="*/ 0 w 42"/>
                  <a:gd name="T49" fmla="*/ 1 h 42"/>
                  <a:gd name="T50" fmla="*/ 1 w 42"/>
                  <a:gd name="T51" fmla="*/ 1 h 42"/>
                  <a:gd name="T52" fmla="*/ 1 w 42"/>
                  <a:gd name="T53" fmla="*/ 1 h 42"/>
                  <a:gd name="T54" fmla="*/ 1 w 42"/>
                  <a:gd name="T55" fmla="*/ 1 h 42"/>
                  <a:gd name="T56" fmla="*/ 1 w 42"/>
                  <a:gd name="T57" fmla="*/ 1 h 42"/>
                  <a:gd name="T58" fmla="*/ 1 w 42"/>
                  <a:gd name="T59" fmla="*/ 1 h 42"/>
                  <a:gd name="T60" fmla="*/ 1 w 42"/>
                  <a:gd name="T61" fmla="*/ 1 h 42"/>
                  <a:gd name="T62" fmla="*/ 1 w 42"/>
                  <a:gd name="T63" fmla="*/ 1 h 42"/>
                  <a:gd name="T64" fmla="*/ 1 w 42"/>
                  <a:gd name="T65" fmla="*/ 0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42" h="42">
                    <a:moveTo>
                      <a:pt x="42" y="21"/>
                    </a:moveTo>
                    <a:lnTo>
                      <a:pt x="42" y="17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6" y="7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5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3" y="2"/>
                    </a:lnTo>
                    <a:lnTo>
                      <a:pt x="9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2" y="13"/>
                    </a:lnTo>
                    <a:lnTo>
                      <a:pt x="1" y="17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2" y="29"/>
                    </a:lnTo>
                    <a:lnTo>
                      <a:pt x="3" y="32"/>
                    </a:lnTo>
                    <a:lnTo>
                      <a:pt x="6" y="36"/>
                    </a:lnTo>
                    <a:lnTo>
                      <a:pt x="9" y="38"/>
                    </a:lnTo>
                    <a:lnTo>
                      <a:pt x="13" y="40"/>
                    </a:lnTo>
                    <a:lnTo>
                      <a:pt x="16" y="42"/>
                    </a:lnTo>
                    <a:lnTo>
                      <a:pt x="21" y="42"/>
                    </a:lnTo>
                    <a:lnTo>
                      <a:pt x="25" y="42"/>
                    </a:lnTo>
                    <a:lnTo>
                      <a:pt x="29" y="40"/>
                    </a:lnTo>
                    <a:lnTo>
                      <a:pt x="32" y="38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41" y="29"/>
                    </a:lnTo>
                    <a:lnTo>
                      <a:pt x="42" y="25"/>
                    </a:lnTo>
                    <a:lnTo>
                      <a:pt x="42" y="21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2" name="Freeform 172">
                <a:extLst>
                  <a:ext uri="{FF2B5EF4-FFF2-40B4-BE49-F238E27FC236}">
                    <a16:creationId xmlns:a16="http://schemas.microsoft.com/office/drawing/2014/main" id="{36343BE7-5101-450B-B91F-D18249066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326"/>
                <a:ext cx="3" cy="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0 h 21"/>
                  <a:gd name="T4" fmla="*/ 0 w 21"/>
                  <a:gd name="T5" fmla="*/ 0 h 21"/>
                  <a:gd name="T6" fmla="*/ 0 w 21"/>
                  <a:gd name="T7" fmla="*/ 0 h 21"/>
                  <a:gd name="T8" fmla="*/ 0 w 21"/>
                  <a:gd name="T9" fmla="*/ 0 h 21"/>
                  <a:gd name="T10" fmla="*/ 0 w 21"/>
                  <a:gd name="T11" fmla="*/ 0 h 21"/>
                  <a:gd name="T12" fmla="*/ 0 w 21"/>
                  <a:gd name="T13" fmla="*/ 0 h 21"/>
                  <a:gd name="T14" fmla="*/ 0 w 21"/>
                  <a:gd name="T15" fmla="*/ 0 h 21"/>
                  <a:gd name="T16" fmla="*/ 0 w 21"/>
                  <a:gd name="T17" fmla="*/ 0 h 21"/>
                  <a:gd name="T18" fmla="*/ 0 w 21"/>
                  <a:gd name="T19" fmla="*/ 0 h 21"/>
                  <a:gd name="T20" fmla="*/ 0 w 21"/>
                  <a:gd name="T21" fmla="*/ 0 h 21"/>
                  <a:gd name="T22" fmla="*/ 0 w 21"/>
                  <a:gd name="T23" fmla="*/ 0 h 21"/>
                  <a:gd name="T24" fmla="*/ 0 w 21"/>
                  <a:gd name="T25" fmla="*/ 0 h 21"/>
                  <a:gd name="T26" fmla="*/ 0 w 21"/>
                  <a:gd name="T27" fmla="*/ 0 h 21"/>
                  <a:gd name="T28" fmla="*/ 0 w 21"/>
                  <a:gd name="T29" fmla="*/ 0 h 21"/>
                  <a:gd name="T30" fmla="*/ 0 w 21"/>
                  <a:gd name="T31" fmla="*/ 0 h 21"/>
                  <a:gd name="T32" fmla="*/ 0 w 21"/>
                  <a:gd name="T33" fmla="*/ 0 h 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" h="21">
                    <a:moveTo>
                      <a:pt x="21" y="11"/>
                    </a:moveTo>
                    <a:lnTo>
                      <a:pt x="20" y="7"/>
                    </a:lnTo>
                    <a:lnTo>
                      <a:pt x="18" y="4"/>
                    </a:lnTo>
                    <a:lnTo>
                      <a:pt x="15" y="1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4" y="19"/>
                    </a:lnTo>
                    <a:lnTo>
                      <a:pt x="7" y="21"/>
                    </a:lnTo>
                    <a:lnTo>
                      <a:pt x="11" y="21"/>
                    </a:lnTo>
                    <a:lnTo>
                      <a:pt x="15" y="21"/>
                    </a:lnTo>
                    <a:lnTo>
                      <a:pt x="18" y="19"/>
                    </a:lnTo>
                    <a:lnTo>
                      <a:pt x="20" y="15"/>
                    </a:ln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73">
                <a:extLst>
                  <a:ext uri="{FF2B5EF4-FFF2-40B4-BE49-F238E27FC236}">
                    <a16:creationId xmlns:a16="http://schemas.microsoft.com/office/drawing/2014/main" id="{18E51BC9-10E5-4F39-B48C-38C439839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2275"/>
                <a:ext cx="105" cy="105"/>
              </a:xfrm>
              <a:custGeom>
                <a:avLst/>
                <a:gdLst>
                  <a:gd name="T0" fmla="*/ 8 w 738"/>
                  <a:gd name="T1" fmla="*/ 15 h 737"/>
                  <a:gd name="T2" fmla="*/ 9 w 738"/>
                  <a:gd name="T3" fmla="*/ 15 h 737"/>
                  <a:gd name="T4" fmla="*/ 10 w 738"/>
                  <a:gd name="T5" fmla="*/ 14 h 737"/>
                  <a:gd name="T6" fmla="*/ 11 w 738"/>
                  <a:gd name="T7" fmla="*/ 14 h 737"/>
                  <a:gd name="T8" fmla="*/ 12 w 738"/>
                  <a:gd name="T9" fmla="*/ 13 h 737"/>
                  <a:gd name="T10" fmla="*/ 13 w 738"/>
                  <a:gd name="T11" fmla="*/ 13 h 737"/>
                  <a:gd name="T12" fmla="*/ 14 w 738"/>
                  <a:gd name="T13" fmla="*/ 12 h 737"/>
                  <a:gd name="T14" fmla="*/ 14 w 738"/>
                  <a:gd name="T15" fmla="*/ 11 h 737"/>
                  <a:gd name="T16" fmla="*/ 15 w 738"/>
                  <a:gd name="T17" fmla="*/ 10 h 737"/>
                  <a:gd name="T18" fmla="*/ 15 w 738"/>
                  <a:gd name="T19" fmla="*/ 9 h 737"/>
                  <a:gd name="T20" fmla="*/ 15 w 738"/>
                  <a:gd name="T21" fmla="*/ 7 h 737"/>
                  <a:gd name="T22" fmla="*/ 15 w 738"/>
                  <a:gd name="T23" fmla="*/ 6 h 737"/>
                  <a:gd name="T24" fmla="*/ 15 w 738"/>
                  <a:gd name="T25" fmla="*/ 5 h 737"/>
                  <a:gd name="T26" fmla="*/ 14 w 738"/>
                  <a:gd name="T27" fmla="*/ 4 h 737"/>
                  <a:gd name="T28" fmla="*/ 14 w 738"/>
                  <a:gd name="T29" fmla="*/ 3 h 737"/>
                  <a:gd name="T30" fmla="*/ 13 w 738"/>
                  <a:gd name="T31" fmla="*/ 2 h 737"/>
                  <a:gd name="T32" fmla="*/ 12 w 738"/>
                  <a:gd name="T33" fmla="*/ 2 h 737"/>
                  <a:gd name="T34" fmla="*/ 11 w 738"/>
                  <a:gd name="T35" fmla="*/ 1 h 737"/>
                  <a:gd name="T36" fmla="*/ 10 w 738"/>
                  <a:gd name="T37" fmla="*/ 1 h 737"/>
                  <a:gd name="T38" fmla="*/ 9 w 738"/>
                  <a:gd name="T39" fmla="*/ 0 h 737"/>
                  <a:gd name="T40" fmla="*/ 8 w 738"/>
                  <a:gd name="T41" fmla="*/ 0 h 737"/>
                  <a:gd name="T42" fmla="*/ 7 w 738"/>
                  <a:gd name="T43" fmla="*/ 0 h 737"/>
                  <a:gd name="T44" fmla="*/ 6 w 738"/>
                  <a:gd name="T45" fmla="*/ 0 h 737"/>
                  <a:gd name="T46" fmla="*/ 5 w 738"/>
                  <a:gd name="T47" fmla="*/ 0 h 737"/>
                  <a:gd name="T48" fmla="*/ 4 w 738"/>
                  <a:gd name="T49" fmla="*/ 1 h 737"/>
                  <a:gd name="T50" fmla="*/ 3 w 738"/>
                  <a:gd name="T51" fmla="*/ 1 h 737"/>
                  <a:gd name="T52" fmla="*/ 2 w 738"/>
                  <a:gd name="T53" fmla="*/ 2 h 737"/>
                  <a:gd name="T54" fmla="*/ 1 w 738"/>
                  <a:gd name="T55" fmla="*/ 3 h 737"/>
                  <a:gd name="T56" fmla="*/ 1 w 738"/>
                  <a:gd name="T57" fmla="*/ 4 h 737"/>
                  <a:gd name="T58" fmla="*/ 0 w 738"/>
                  <a:gd name="T59" fmla="*/ 5 h 737"/>
                  <a:gd name="T60" fmla="*/ 0 w 738"/>
                  <a:gd name="T61" fmla="*/ 6 h 737"/>
                  <a:gd name="T62" fmla="*/ 0 w 738"/>
                  <a:gd name="T63" fmla="*/ 7 h 737"/>
                  <a:gd name="T64" fmla="*/ 0 w 738"/>
                  <a:gd name="T65" fmla="*/ 8 h 737"/>
                  <a:gd name="T66" fmla="*/ 0 w 738"/>
                  <a:gd name="T67" fmla="*/ 9 h 737"/>
                  <a:gd name="T68" fmla="*/ 1 w 738"/>
                  <a:gd name="T69" fmla="*/ 10 h 737"/>
                  <a:gd name="T70" fmla="*/ 1 w 738"/>
                  <a:gd name="T71" fmla="*/ 11 h 737"/>
                  <a:gd name="T72" fmla="*/ 2 w 738"/>
                  <a:gd name="T73" fmla="*/ 12 h 737"/>
                  <a:gd name="T74" fmla="*/ 2 w 738"/>
                  <a:gd name="T75" fmla="*/ 13 h 737"/>
                  <a:gd name="T76" fmla="*/ 3 w 738"/>
                  <a:gd name="T77" fmla="*/ 14 h 737"/>
                  <a:gd name="T78" fmla="*/ 4 w 738"/>
                  <a:gd name="T79" fmla="*/ 14 h 737"/>
                  <a:gd name="T80" fmla="*/ 5 w 738"/>
                  <a:gd name="T81" fmla="*/ 15 h 737"/>
                  <a:gd name="T82" fmla="*/ 6 w 738"/>
                  <a:gd name="T83" fmla="*/ 15 h 737"/>
                  <a:gd name="T84" fmla="*/ 8 w 738"/>
                  <a:gd name="T85" fmla="*/ 15 h 73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38" h="737">
                    <a:moveTo>
                      <a:pt x="369" y="737"/>
                    </a:moveTo>
                    <a:lnTo>
                      <a:pt x="387" y="736"/>
                    </a:lnTo>
                    <a:lnTo>
                      <a:pt x="406" y="735"/>
                    </a:lnTo>
                    <a:lnTo>
                      <a:pt x="425" y="732"/>
                    </a:lnTo>
                    <a:lnTo>
                      <a:pt x="443" y="729"/>
                    </a:lnTo>
                    <a:lnTo>
                      <a:pt x="461" y="725"/>
                    </a:lnTo>
                    <a:lnTo>
                      <a:pt x="478" y="721"/>
                    </a:lnTo>
                    <a:lnTo>
                      <a:pt x="496" y="715"/>
                    </a:lnTo>
                    <a:lnTo>
                      <a:pt x="512" y="708"/>
                    </a:lnTo>
                    <a:lnTo>
                      <a:pt x="528" y="701"/>
                    </a:lnTo>
                    <a:lnTo>
                      <a:pt x="545" y="693"/>
                    </a:lnTo>
                    <a:lnTo>
                      <a:pt x="560" y="683"/>
                    </a:lnTo>
                    <a:lnTo>
                      <a:pt x="575" y="674"/>
                    </a:lnTo>
                    <a:lnTo>
                      <a:pt x="589" y="664"/>
                    </a:lnTo>
                    <a:lnTo>
                      <a:pt x="603" y="652"/>
                    </a:lnTo>
                    <a:lnTo>
                      <a:pt x="617" y="640"/>
                    </a:lnTo>
                    <a:lnTo>
                      <a:pt x="630" y="629"/>
                    </a:lnTo>
                    <a:lnTo>
                      <a:pt x="641" y="616"/>
                    </a:lnTo>
                    <a:lnTo>
                      <a:pt x="653" y="602"/>
                    </a:lnTo>
                    <a:lnTo>
                      <a:pt x="665" y="589"/>
                    </a:lnTo>
                    <a:lnTo>
                      <a:pt x="674" y="574"/>
                    </a:lnTo>
                    <a:lnTo>
                      <a:pt x="684" y="559"/>
                    </a:lnTo>
                    <a:lnTo>
                      <a:pt x="693" y="544"/>
                    </a:lnTo>
                    <a:lnTo>
                      <a:pt x="701" y="527"/>
                    </a:lnTo>
                    <a:lnTo>
                      <a:pt x="709" y="511"/>
                    </a:lnTo>
                    <a:lnTo>
                      <a:pt x="715" y="495"/>
                    </a:lnTo>
                    <a:lnTo>
                      <a:pt x="721" y="477"/>
                    </a:lnTo>
                    <a:lnTo>
                      <a:pt x="726" y="460"/>
                    </a:lnTo>
                    <a:lnTo>
                      <a:pt x="730" y="442"/>
                    </a:lnTo>
                    <a:lnTo>
                      <a:pt x="733" y="424"/>
                    </a:lnTo>
                    <a:lnTo>
                      <a:pt x="736" y="406"/>
                    </a:lnTo>
                    <a:lnTo>
                      <a:pt x="737" y="387"/>
                    </a:lnTo>
                    <a:lnTo>
                      <a:pt x="738" y="368"/>
                    </a:lnTo>
                    <a:lnTo>
                      <a:pt x="737" y="349"/>
                    </a:lnTo>
                    <a:lnTo>
                      <a:pt x="736" y="330"/>
                    </a:lnTo>
                    <a:lnTo>
                      <a:pt x="733" y="312"/>
                    </a:lnTo>
                    <a:lnTo>
                      <a:pt x="730" y="294"/>
                    </a:lnTo>
                    <a:lnTo>
                      <a:pt x="726" y="276"/>
                    </a:lnTo>
                    <a:lnTo>
                      <a:pt x="721" y="258"/>
                    </a:lnTo>
                    <a:lnTo>
                      <a:pt x="715" y="242"/>
                    </a:lnTo>
                    <a:lnTo>
                      <a:pt x="709" y="224"/>
                    </a:lnTo>
                    <a:lnTo>
                      <a:pt x="701" y="208"/>
                    </a:lnTo>
                    <a:lnTo>
                      <a:pt x="693" y="193"/>
                    </a:lnTo>
                    <a:lnTo>
                      <a:pt x="684" y="177"/>
                    </a:lnTo>
                    <a:lnTo>
                      <a:pt x="674" y="161"/>
                    </a:lnTo>
                    <a:lnTo>
                      <a:pt x="665" y="147"/>
                    </a:lnTo>
                    <a:lnTo>
                      <a:pt x="653" y="134"/>
                    </a:lnTo>
                    <a:lnTo>
                      <a:pt x="641" y="121"/>
                    </a:lnTo>
                    <a:lnTo>
                      <a:pt x="630" y="108"/>
                    </a:lnTo>
                    <a:lnTo>
                      <a:pt x="617" y="95"/>
                    </a:lnTo>
                    <a:lnTo>
                      <a:pt x="603" y="83"/>
                    </a:lnTo>
                    <a:lnTo>
                      <a:pt x="589" y="73"/>
                    </a:lnTo>
                    <a:lnTo>
                      <a:pt x="575" y="62"/>
                    </a:lnTo>
                    <a:lnTo>
                      <a:pt x="560" y="53"/>
                    </a:lnTo>
                    <a:lnTo>
                      <a:pt x="545" y="44"/>
                    </a:lnTo>
                    <a:lnTo>
                      <a:pt x="528" y="36"/>
                    </a:lnTo>
                    <a:lnTo>
                      <a:pt x="512" y="29"/>
                    </a:lnTo>
                    <a:lnTo>
                      <a:pt x="496" y="22"/>
                    </a:lnTo>
                    <a:lnTo>
                      <a:pt x="478" y="16"/>
                    </a:lnTo>
                    <a:lnTo>
                      <a:pt x="461" y="11"/>
                    </a:lnTo>
                    <a:lnTo>
                      <a:pt x="443" y="7"/>
                    </a:lnTo>
                    <a:lnTo>
                      <a:pt x="425" y="3"/>
                    </a:lnTo>
                    <a:lnTo>
                      <a:pt x="406" y="1"/>
                    </a:lnTo>
                    <a:lnTo>
                      <a:pt x="387" y="0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32" y="1"/>
                    </a:lnTo>
                    <a:lnTo>
                      <a:pt x="313" y="3"/>
                    </a:lnTo>
                    <a:lnTo>
                      <a:pt x="294" y="7"/>
                    </a:lnTo>
                    <a:lnTo>
                      <a:pt x="277" y="11"/>
                    </a:lnTo>
                    <a:lnTo>
                      <a:pt x="259" y="16"/>
                    </a:lnTo>
                    <a:lnTo>
                      <a:pt x="242" y="22"/>
                    </a:lnTo>
                    <a:lnTo>
                      <a:pt x="226" y="29"/>
                    </a:lnTo>
                    <a:lnTo>
                      <a:pt x="209" y="36"/>
                    </a:lnTo>
                    <a:lnTo>
                      <a:pt x="193" y="44"/>
                    </a:lnTo>
                    <a:lnTo>
                      <a:pt x="178" y="53"/>
                    </a:lnTo>
                    <a:lnTo>
                      <a:pt x="163" y="62"/>
                    </a:lnTo>
                    <a:lnTo>
                      <a:pt x="149" y="73"/>
                    </a:lnTo>
                    <a:lnTo>
                      <a:pt x="135" y="83"/>
                    </a:lnTo>
                    <a:lnTo>
                      <a:pt x="121" y="95"/>
                    </a:lnTo>
                    <a:lnTo>
                      <a:pt x="108" y="108"/>
                    </a:lnTo>
                    <a:lnTo>
                      <a:pt x="96" y="121"/>
                    </a:lnTo>
                    <a:lnTo>
                      <a:pt x="85" y="134"/>
                    </a:lnTo>
                    <a:lnTo>
                      <a:pt x="73" y="147"/>
                    </a:lnTo>
                    <a:lnTo>
                      <a:pt x="64" y="161"/>
                    </a:lnTo>
                    <a:lnTo>
                      <a:pt x="53" y="177"/>
                    </a:lnTo>
                    <a:lnTo>
                      <a:pt x="45" y="193"/>
                    </a:lnTo>
                    <a:lnTo>
                      <a:pt x="37" y="208"/>
                    </a:lnTo>
                    <a:lnTo>
                      <a:pt x="29" y="224"/>
                    </a:lnTo>
                    <a:lnTo>
                      <a:pt x="23" y="242"/>
                    </a:lnTo>
                    <a:lnTo>
                      <a:pt x="17" y="258"/>
                    </a:lnTo>
                    <a:lnTo>
                      <a:pt x="11" y="276"/>
                    </a:lnTo>
                    <a:lnTo>
                      <a:pt x="8" y="294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1" y="349"/>
                    </a:lnTo>
                    <a:lnTo>
                      <a:pt x="0" y="368"/>
                    </a:lnTo>
                    <a:lnTo>
                      <a:pt x="1" y="387"/>
                    </a:lnTo>
                    <a:lnTo>
                      <a:pt x="2" y="406"/>
                    </a:lnTo>
                    <a:lnTo>
                      <a:pt x="4" y="424"/>
                    </a:lnTo>
                    <a:lnTo>
                      <a:pt x="8" y="442"/>
                    </a:lnTo>
                    <a:lnTo>
                      <a:pt x="11" y="460"/>
                    </a:lnTo>
                    <a:lnTo>
                      <a:pt x="17" y="477"/>
                    </a:lnTo>
                    <a:lnTo>
                      <a:pt x="23" y="495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5" y="544"/>
                    </a:lnTo>
                    <a:lnTo>
                      <a:pt x="53" y="559"/>
                    </a:lnTo>
                    <a:lnTo>
                      <a:pt x="64" y="574"/>
                    </a:lnTo>
                    <a:lnTo>
                      <a:pt x="73" y="589"/>
                    </a:lnTo>
                    <a:lnTo>
                      <a:pt x="85" y="602"/>
                    </a:lnTo>
                    <a:lnTo>
                      <a:pt x="96" y="616"/>
                    </a:lnTo>
                    <a:lnTo>
                      <a:pt x="108" y="629"/>
                    </a:lnTo>
                    <a:lnTo>
                      <a:pt x="121" y="640"/>
                    </a:lnTo>
                    <a:lnTo>
                      <a:pt x="135" y="652"/>
                    </a:lnTo>
                    <a:lnTo>
                      <a:pt x="149" y="664"/>
                    </a:lnTo>
                    <a:lnTo>
                      <a:pt x="163" y="674"/>
                    </a:lnTo>
                    <a:lnTo>
                      <a:pt x="178" y="683"/>
                    </a:lnTo>
                    <a:lnTo>
                      <a:pt x="193" y="693"/>
                    </a:lnTo>
                    <a:lnTo>
                      <a:pt x="209" y="701"/>
                    </a:lnTo>
                    <a:lnTo>
                      <a:pt x="226" y="708"/>
                    </a:lnTo>
                    <a:lnTo>
                      <a:pt x="242" y="715"/>
                    </a:lnTo>
                    <a:lnTo>
                      <a:pt x="259" y="721"/>
                    </a:lnTo>
                    <a:lnTo>
                      <a:pt x="277" y="725"/>
                    </a:lnTo>
                    <a:lnTo>
                      <a:pt x="294" y="729"/>
                    </a:lnTo>
                    <a:lnTo>
                      <a:pt x="313" y="732"/>
                    </a:lnTo>
                    <a:lnTo>
                      <a:pt x="332" y="735"/>
                    </a:lnTo>
                    <a:lnTo>
                      <a:pt x="350" y="736"/>
                    </a:lnTo>
                    <a:lnTo>
                      <a:pt x="369" y="737"/>
                    </a:lnTo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74">
                <a:extLst>
                  <a:ext uri="{FF2B5EF4-FFF2-40B4-BE49-F238E27FC236}">
                    <a16:creationId xmlns:a16="http://schemas.microsoft.com/office/drawing/2014/main" id="{C2911C36-B34D-4FD1-BC89-66A7911CF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" y="2091"/>
                <a:ext cx="211" cy="197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8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75">
                <a:extLst>
                  <a:ext uri="{FF2B5EF4-FFF2-40B4-BE49-F238E27FC236}">
                    <a16:creationId xmlns:a16="http://schemas.microsoft.com/office/drawing/2014/main" id="{1B0E000C-DC1B-4BBC-ABE5-07533B187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" y="2091"/>
                <a:ext cx="211" cy="197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8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76">
                <a:extLst>
                  <a:ext uri="{FF2B5EF4-FFF2-40B4-BE49-F238E27FC236}">
                    <a16:creationId xmlns:a16="http://schemas.microsoft.com/office/drawing/2014/main" id="{BA14E792-CD6C-453B-B334-639235CDB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2242"/>
                <a:ext cx="75" cy="71"/>
              </a:xfrm>
              <a:custGeom>
                <a:avLst/>
                <a:gdLst>
                  <a:gd name="T0" fmla="*/ 0 w 522"/>
                  <a:gd name="T1" fmla="*/ 6 h 499"/>
                  <a:gd name="T2" fmla="*/ 7 w 522"/>
                  <a:gd name="T3" fmla="*/ 0 h 499"/>
                  <a:gd name="T4" fmla="*/ 11 w 522"/>
                  <a:gd name="T5" fmla="*/ 4 h 499"/>
                  <a:gd name="T6" fmla="*/ 3 w 522"/>
                  <a:gd name="T7" fmla="*/ 10 h 499"/>
                  <a:gd name="T8" fmla="*/ 0 w 522"/>
                  <a:gd name="T9" fmla="*/ 6 h 4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2" h="499">
                    <a:moveTo>
                      <a:pt x="0" y="302"/>
                    </a:moveTo>
                    <a:lnTo>
                      <a:pt x="353" y="0"/>
                    </a:lnTo>
                    <a:lnTo>
                      <a:pt x="522" y="197"/>
                    </a:lnTo>
                    <a:lnTo>
                      <a:pt x="169" y="499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77">
                <a:extLst>
                  <a:ext uri="{FF2B5EF4-FFF2-40B4-BE49-F238E27FC236}">
                    <a16:creationId xmlns:a16="http://schemas.microsoft.com/office/drawing/2014/main" id="{623BE36F-275D-44B4-9C5A-F1ED7FCC6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371"/>
                <a:ext cx="211" cy="198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9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8" name="Freeform 178">
                <a:extLst>
                  <a:ext uri="{FF2B5EF4-FFF2-40B4-BE49-F238E27FC236}">
                    <a16:creationId xmlns:a16="http://schemas.microsoft.com/office/drawing/2014/main" id="{09CC6263-E4EF-45E9-8B93-DD8C4F817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371"/>
                <a:ext cx="211" cy="198"/>
              </a:xfrm>
              <a:custGeom>
                <a:avLst/>
                <a:gdLst>
                  <a:gd name="T0" fmla="*/ 0 w 1480"/>
                  <a:gd name="T1" fmla="*/ 19 h 1383"/>
                  <a:gd name="T2" fmla="*/ 22 w 1480"/>
                  <a:gd name="T3" fmla="*/ 0 h 1383"/>
                  <a:gd name="T4" fmla="*/ 30 w 1480"/>
                  <a:gd name="T5" fmla="*/ 9 h 1383"/>
                  <a:gd name="T6" fmla="*/ 8 w 1480"/>
                  <a:gd name="T7" fmla="*/ 28 h 1383"/>
                  <a:gd name="T8" fmla="*/ 0 w 1480"/>
                  <a:gd name="T9" fmla="*/ 19 h 1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0" h="1383">
                    <a:moveTo>
                      <a:pt x="0" y="934"/>
                    </a:moveTo>
                    <a:lnTo>
                      <a:pt x="1097" y="0"/>
                    </a:lnTo>
                    <a:lnTo>
                      <a:pt x="1480" y="449"/>
                    </a:lnTo>
                    <a:lnTo>
                      <a:pt x="382" y="1383"/>
                    </a:lnTo>
                    <a:lnTo>
                      <a:pt x="0" y="934"/>
                    </a:lnTo>
                    <a:close/>
                  </a:path>
                </a:pathLst>
              </a:custGeom>
              <a:noFill/>
              <a:ln w="1588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9" name="Freeform 179">
                <a:extLst>
                  <a:ext uri="{FF2B5EF4-FFF2-40B4-BE49-F238E27FC236}">
                    <a16:creationId xmlns:a16="http://schemas.microsoft.com/office/drawing/2014/main" id="{422E52C2-BC01-4B57-AD76-A199E1A7D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2346"/>
                <a:ext cx="75" cy="71"/>
              </a:xfrm>
              <a:custGeom>
                <a:avLst/>
                <a:gdLst>
                  <a:gd name="T0" fmla="*/ 0 w 520"/>
                  <a:gd name="T1" fmla="*/ 6 h 499"/>
                  <a:gd name="T2" fmla="*/ 7 w 520"/>
                  <a:gd name="T3" fmla="*/ 0 h 499"/>
                  <a:gd name="T4" fmla="*/ 11 w 520"/>
                  <a:gd name="T5" fmla="*/ 4 h 499"/>
                  <a:gd name="T6" fmla="*/ 3 w 520"/>
                  <a:gd name="T7" fmla="*/ 10 h 499"/>
                  <a:gd name="T8" fmla="*/ 0 w 520"/>
                  <a:gd name="T9" fmla="*/ 6 h 4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0" h="499">
                    <a:moveTo>
                      <a:pt x="0" y="302"/>
                    </a:moveTo>
                    <a:lnTo>
                      <a:pt x="351" y="0"/>
                    </a:lnTo>
                    <a:lnTo>
                      <a:pt x="520" y="197"/>
                    </a:lnTo>
                    <a:lnTo>
                      <a:pt x="167" y="499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0" name="Freeform 180">
                <a:extLst>
                  <a:ext uri="{FF2B5EF4-FFF2-40B4-BE49-F238E27FC236}">
                    <a16:creationId xmlns:a16="http://schemas.microsoft.com/office/drawing/2014/main" id="{901B1DAE-6AF5-49F3-B59C-CC8EF00595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9" y="1102"/>
                <a:ext cx="106" cy="105"/>
              </a:xfrm>
              <a:custGeom>
                <a:avLst/>
                <a:gdLst>
                  <a:gd name="T0" fmla="*/ 15 w 738"/>
                  <a:gd name="T1" fmla="*/ 8 h 737"/>
                  <a:gd name="T2" fmla="*/ 15 w 738"/>
                  <a:gd name="T3" fmla="*/ 10 h 737"/>
                  <a:gd name="T4" fmla="*/ 14 w 738"/>
                  <a:gd name="T5" fmla="*/ 11 h 737"/>
                  <a:gd name="T6" fmla="*/ 13 w 738"/>
                  <a:gd name="T7" fmla="*/ 13 h 737"/>
                  <a:gd name="T8" fmla="*/ 12 w 738"/>
                  <a:gd name="T9" fmla="*/ 14 h 737"/>
                  <a:gd name="T10" fmla="*/ 10 w 738"/>
                  <a:gd name="T11" fmla="*/ 15 h 737"/>
                  <a:gd name="T12" fmla="*/ 8 w 738"/>
                  <a:gd name="T13" fmla="*/ 15 h 737"/>
                  <a:gd name="T14" fmla="*/ 6 w 738"/>
                  <a:gd name="T15" fmla="*/ 15 h 737"/>
                  <a:gd name="T16" fmla="*/ 4 w 738"/>
                  <a:gd name="T17" fmla="*/ 14 h 737"/>
                  <a:gd name="T18" fmla="*/ 3 w 738"/>
                  <a:gd name="T19" fmla="*/ 13 h 737"/>
                  <a:gd name="T20" fmla="*/ 2 w 738"/>
                  <a:gd name="T21" fmla="*/ 12 h 737"/>
                  <a:gd name="T22" fmla="*/ 1 w 738"/>
                  <a:gd name="T23" fmla="*/ 10 h 737"/>
                  <a:gd name="T24" fmla="*/ 0 w 738"/>
                  <a:gd name="T25" fmla="*/ 9 h 737"/>
                  <a:gd name="T26" fmla="*/ 0 w 738"/>
                  <a:gd name="T27" fmla="*/ 7 h 737"/>
                  <a:gd name="T28" fmla="*/ 0 w 738"/>
                  <a:gd name="T29" fmla="*/ 5 h 737"/>
                  <a:gd name="T30" fmla="*/ 1 w 738"/>
                  <a:gd name="T31" fmla="*/ 3 h 737"/>
                  <a:gd name="T32" fmla="*/ 2 w 738"/>
                  <a:gd name="T33" fmla="*/ 2 h 737"/>
                  <a:gd name="T34" fmla="*/ 4 w 738"/>
                  <a:gd name="T35" fmla="*/ 1 h 737"/>
                  <a:gd name="T36" fmla="*/ 6 w 738"/>
                  <a:gd name="T37" fmla="*/ 0 h 737"/>
                  <a:gd name="T38" fmla="*/ 8 w 738"/>
                  <a:gd name="T39" fmla="*/ 0 h 737"/>
                  <a:gd name="T40" fmla="*/ 9 w 738"/>
                  <a:gd name="T41" fmla="*/ 0 h 737"/>
                  <a:gd name="T42" fmla="*/ 11 w 738"/>
                  <a:gd name="T43" fmla="*/ 1 h 737"/>
                  <a:gd name="T44" fmla="*/ 13 w 738"/>
                  <a:gd name="T45" fmla="*/ 2 h 737"/>
                  <a:gd name="T46" fmla="*/ 14 w 738"/>
                  <a:gd name="T47" fmla="*/ 3 h 737"/>
                  <a:gd name="T48" fmla="*/ 15 w 738"/>
                  <a:gd name="T49" fmla="*/ 5 h 737"/>
                  <a:gd name="T50" fmla="*/ 15 w 738"/>
                  <a:gd name="T51" fmla="*/ 8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4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0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0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4 w 738"/>
                  <a:gd name="T97" fmla="*/ 3 h 737"/>
                  <a:gd name="T98" fmla="*/ 15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734" y="313"/>
                    </a:moveTo>
                    <a:lnTo>
                      <a:pt x="736" y="332"/>
                    </a:lnTo>
                    <a:lnTo>
                      <a:pt x="737" y="351"/>
                    </a:lnTo>
                    <a:lnTo>
                      <a:pt x="738" y="369"/>
                    </a:lnTo>
                    <a:lnTo>
                      <a:pt x="737" y="387"/>
                    </a:lnTo>
                    <a:lnTo>
                      <a:pt x="736" y="405"/>
                    </a:lnTo>
                    <a:lnTo>
                      <a:pt x="734" y="424"/>
                    </a:lnTo>
                    <a:lnTo>
                      <a:pt x="730" y="442"/>
                    </a:lnTo>
                    <a:lnTo>
                      <a:pt x="727" y="459"/>
                    </a:lnTo>
                    <a:lnTo>
                      <a:pt x="722" y="477"/>
                    </a:lnTo>
                    <a:lnTo>
                      <a:pt x="716" y="493"/>
                    </a:lnTo>
                    <a:lnTo>
                      <a:pt x="709" y="510"/>
                    </a:lnTo>
                    <a:lnTo>
                      <a:pt x="702" y="527"/>
                    </a:lnTo>
                    <a:lnTo>
                      <a:pt x="694" y="542"/>
                    </a:lnTo>
                    <a:lnTo>
                      <a:pt x="686" y="557"/>
                    </a:lnTo>
                    <a:lnTo>
                      <a:pt x="677" y="572"/>
                    </a:lnTo>
                    <a:lnTo>
                      <a:pt x="666" y="587"/>
                    </a:lnTo>
                    <a:lnTo>
                      <a:pt x="656" y="601"/>
                    </a:lnTo>
                    <a:lnTo>
                      <a:pt x="644" y="614"/>
                    </a:lnTo>
                    <a:lnTo>
                      <a:pt x="632" y="628"/>
                    </a:lnTo>
                    <a:lnTo>
                      <a:pt x="620" y="640"/>
                    </a:lnTo>
                    <a:lnTo>
                      <a:pt x="606" y="651"/>
                    </a:lnTo>
                    <a:lnTo>
                      <a:pt x="592" y="663"/>
                    </a:lnTo>
                    <a:lnTo>
                      <a:pt x="578" y="673"/>
                    </a:lnTo>
                    <a:lnTo>
                      <a:pt x="562" y="683"/>
                    </a:lnTo>
                    <a:lnTo>
                      <a:pt x="547" y="692"/>
                    </a:lnTo>
                    <a:lnTo>
                      <a:pt x="531" y="700"/>
                    </a:lnTo>
                    <a:lnTo>
                      <a:pt x="515" y="708"/>
                    </a:lnTo>
                    <a:lnTo>
                      <a:pt x="497" y="715"/>
                    </a:lnTo>
                    <a:lnTo>
                      <a:pt x="480" y="721"/>
                    </a:lnTo>
                    <a:lnTo>
                      <a:pt x="462" y="726"/>
                    </a:lnTo>
                    <a:lnTo>
                      <a:pt x="444" y="731"/>
                    </a:lnTo>
                    <a:lnTo>
                      <a:pt x="425" y="734"/>
                    </a:lnTo>
                    <a:lnTo>
                      <a:pt x="406" y="736"/>
                    </a:lnTo>
                    <a:lnTo>
                      <a:pt x="388" y="737"/>
                    </a:lnTo>
                    <a:lnTo>
                      <a:pt x="369" y="737"/>
                    </a:lnTo>
                    <a:lnTo>
                      <a:pt x="350" y="737"/>
                    </a:lnTo>
                    <a:lnTo>
                      <a:pt x="333" y="736"/>
                    </a:lnTo>
                    <a:lnTo>
                      <a:pt x="314" y="734"/>
                    </a:lnTo>
                    <a:lnTo>
                      <a:pt x="297" y="731"/>
                    </a:lnTo>
                    <a:lnTo>
                      <a:pt x="279" y="727"/>
                    </a:lnTo>
                    <a:lnTo>
                      <a:pt x="262" y="721"/>
                    </a:lnTo>
                    <a:lnTo>
                      <a:pt x="244" y="717"/>
                    </a:lnTo>
                    <a:lnTo>
                      <a:pt x="228" y="710"/>
                    </a:lnTo>
                    <a:lnTo>
                      <a:pt x="212" y="703"/>
                    </a:lnTo>
                    <a:lnTo>
                      <a:pt x="196" y="694"/>
                    </a:lnTo>
                    <a:lnTo>
                      <a:pt x="180" y="686"/>
                    </a:lnTo>
                    <a:lnTo>
                      <a:pt x="165" y="676"/>
                    </a:lnTo>
                    <a:lnTo>
                      <a:pt x="151" y="666"/>
                    </a:lnTo>
                    <a:lnTo>
                      <a:pt x="137" y="655"/>
                    </a:lnTo>
                    <a:lnTo>
                      <a:pt x="123" y="644"/>
                    </a:lnTo>
                    <a:lnTo>
                      <a:pt x="111" y="631"/>
                    </a:lnTo>
                    <a:lnTo>
                      <a:pt x="98" y="619"/>
                    </a:lnTo>
                    <a:lnTo>
                      <a:pt x="86" y="606"/>
                    </a:lnTo>
                    <a:lnTo>
                      <a:pt x="76" y="592"/>
                    </a:lnTo>
                    <a:lnTo>
                      <a:pt x="65" y="577"/>
                    </a:lnTo>
                    <a:lnTo>
                      <a:pt x="55" y="563"/>
                    </a:lnTo>
                    <a:lnTo>
                      <a:pt x="46" y="546"/>
                    </a:lnTo>
                    <a:lnTo>
                      <a:pt x="37" y="530"/>
                    </a:lnTo>
                    <a:lnTo>
                      <a:pt x="30" y="514"/>
                    </a:lnTo>
                    <a:lnTo>
                      <a:pt x="23" y="497"/>
                    </a:lnTo>
                    <a:lnTo>
                      <a:pt x="17" y="480"/>
                    </a:lnTo>
                    <a:lnTo>
                      <a:pt x="13" y="461"/>
                    </a:lnTo>
                    <a:lnTo>
                      <a:pt x="8" y="444"/>
                    </a:lnTo>
                    <a:lnTo>
                      <a:pt x="5" y="425"/>
                    </a:lnTo>
                    <a:lnTo>
                      <a:pt x="2" y="407"/>
                    </a:lnTo>
                    <a:lnTo>
                      <a:pt x="1" y="388"/>
                    </a:lnTo>
                    <a:lnTo>
                      <a:pt x="0" y="369"/>
                    </a:lnTo>
                    <a:lnTo>
                      <a:pt x="1" y="351"/>
                    </a:lnTo>
                    <a:lnTo>
                      <a:pt x="2" y="332"/>
                    </a:lnTo>
                    <a:lnTo>
                      <a:pt x="5" y="315"/>
                    </a:lnTo>
                    <a:lnTo>
                      <a:pt x="8" y="296"/>
                    </a:lnTo>
                    <a:lnTo>
                      <a:pt x="11" y="278"/>
                    </a:lnTo>
                    <a:lnTo>
                      <a:pt x="16" y="261"/>
                    </a:lnTo>
                    <a:lnTo>
                      <a:pt x="22" y="245"/>
                    </a:lnTo>
                    <a:lnTo>
                      <a:pt x="29" y="228"/>
                    </a:lnTo>
                    <a:lnTo>
                      <a:pt x="36" y="212"/>
                    </a:lnTo>
                    <a:lnTo>
                      <a:pt x="44" y="196"/>
                    </a:lnTo>
                    <a:lnTo>
                      <a:pt x="52" y="181"/>
                    </a:lnTo>
                    <a:lnTo>
                      <a:pt x="62" y="165"/>
                    </a:lnTo>
                    <a:lnTo>
                      <a:pt x="72" y="150"/>
                    </a:lnTo>
                    <a:lnTo>
                      <a:pt x="83" y="136"/>
                    </a:lnTo>
                    <a:lnTo>
                      <a:pt x="94" y="124"/>
                    </a:lnTo>
                    <a:lnTo>
                      <a:pt x="107" y="111"/>
                    </a:lnTo>
                    <a:lnTo>
                      <a:pt x="119" y="98"/>
                    </a:lnTo>
                    <a:lnTo>
                      <a:pt x="133" y="86"/>
                    </a:lnTo>
                    <a:lnTo>
                      <a:pt x="147" y="75"/>
                    </a:lnTo>
                    <a:lnTo>
                      <a:pt x="161" y="64"/>
                    </a:lnTo>
                    <a:lnTo>
                      <a:pt x="176" y="55"/>
                    </a:lnTo>
                    <a:lnTo>
                      <a:pt x="191" y="45"/>
                    </a:lnTo>
                    <a:lnTo>
                      <a:pt x="207" y="37"/>
                    </a:lnTo>
                    <a:lnTo>
                      <a:pt x="224" y="30"/>
                    </a:lnTo>
                    <a:lnTo>
                      <a:pt x="241" y="23"/>
                    </a:lnTo>
                    <a:lnTo>
                      <a:pt x="258" y="17"/>
                    </a:lnTo>
                    <a:lnTo>
                      <a:pt x="276" y="12"/>
                    </a:lnTo>
                    <a:lnTo>
                      <a:pt x="295" y="8"/>
                    </a:lnTo>
                    <a:lnTo>
                      <a:pt x="313" y="5"/>
                    </a:lnTo>
                    <a:lnTo>
                      <a:pt x="332" y="2"/>
                    </a:lnTo>
                    <a:lnTo>
                      <a:pt x="350" y="0"/>
                    </a:lnTo>
                    <a:lnTo>
                      <a:pt x="369" y="0"/>
                    </a:lnTo>
                    <a:lnTo>
                      <a:pt x="388" y="0"/>
                    </a:lnTo>
                    <a:lnTo>
                      <a:pt x="406" y="2"/>
                    </a:lnTo>
                    <a:lnTo>
                      <a:pt x="424" y="5"/>
                    </a:lnTo>
                    <a:lnTo>
                      <a:pt x="441" y="7"/>
                    </a:lnTo>
                    <a:lnTo>
                      <a:pt x="459" y="12"/>
                    </a:lnTo>
                    <a:lnTo>
                      <a:pt x="476" y="16"/>
                    </a:lnTo>
                    <a:lnTo>
                      <a:pt x="494" y="22"/>
                    </a:lnTo>
                    <a:lnTo>
                      <a:pt x="510" y="28"/>
                    </a:lnTo>
                    <a:lnTo>
                      <a:pt x="526" y="35"/>
                    </a:lnTo>
                    <a:lnTo>
                      <a:pt x="543" y="43"/>
                    </a:lnTo>
                    <a:lnTo>
                      <a:pt x="558" y="52"/>
                    </a:lnTo>
                    <a:lnTo>
                      <a:pt x="573" y="62"/>
                    </a:lnTo>
                    <a:lnTo>
                      <a:pt x="587" y="72"/>
                    </a:lnTo>
                    <a:lnTo>
                      <a:pt x="601" y="83"/>
                    </a:lnTo>
                    <a:lnTo>
                      <a:pt x="615" y="94"/>
                    </a:lnTo>
                    <a:lnTo>
                      <a:pt x="628" y="106"/>
                    </a:lnTo>
                    <a:lnTo>
                      <a:pt x="641" y="119"/>
                    </a:lnTo>
                    <a:lnTo>
                      <a:pt x="652" y="132"/>
                    </a:lnTo>
                    <a:lnTo>
                      <a:pt x="663" y="146"/>
                    </a:lnTo>
                    <a:lnTo>
                      <a:pt x="673" y="161"/>
                    </a:lnTo>
                    <a:lnTo>
                      <a:pt x="684" y="176"/>
                    </a:lnTo>
                    <a:lnTo>
                      <a:pt x="692" y="191"/>
                    </a:lnTo>
                    <a:lnTo>
                      <a:pt x="701" y="207"/>
                    </a:lnTo>
                    <a:lnTo>
                      <a:pt x="708" y="224"/>
                    </a:lnTo>
                    <a:lnTo>
                      <a:pt x="715" y="241"/>
                    </a:lnTo>
                    <a:lnTo>
                      <a:pt x="721" y="259"/>
                    </a:lnTo>
                    <a:lnTo>
                      <a:pt x="726" y="276"/>
                    </a:lnTo>
                    <a:lnTo>
                      <a:pt x="730" y="295"/>
                    </a:lnTo>
                    <a:lnTo>
                      <a:pt x="734" y="313"/>
                    </a:lnTo>
                    <a:close/>
                    <a:moveTo>
                      <a:pt x="734" y="369"/>
                    </a:moveTo>
                    <a:lnTo>
                      <a:pt x="734" y="388"/>
                    </a:lnTo>
                    <a:lnTo>
                      <a:pt x="733" y="407"/>
                    </a:lnTo>
                    <a:lnTo>
                      <a:pt x="730" y="424"/>
                    </a:lnTo>
                    <a:lnTo>
                      <a:pt x="727" y="443"/>
                    </a:lnTo>
                    <a:lnTo>
                      <a:pt x="723" y="460"/>
                    </a:lnTo>
                    <a:lnTo>
                      <a:pt x="717" y="478"/>
                    </a:lnTo>
                    <a:lnTo>
                      <a:pt x="712" y="494"/>
                    </a:lnTo>
                    <a:lnTo>
                      <a:pt x="706" y="511"/>
                    </a:lnTo>
                    <a:lnTo>
                      <a:pt x="699" y="528"/>
                    </a:lnTo>
                    <a:lnTo>
                      <a:pt x="691" y="543"/>
                    </a:lnTo>
                    <a:lnTo>
                      <a:pt x="681" y="558"/>
                    </a:lnTo>
                    <a:lnTo>
                      <a:pt x="672" y="573"/>
                    </a:lnTo>
                    <a:lnTo>
                      <a:pt x="662" y="587"/>
                    </a:lnTo>
                    <a:lnTo>
                      <a:pt x="651" y="601"/>
                    </a:lnTo>
                    <a:lnTo>
                      <a:pt x="639" y="614"/>
                    </a:lnTo>
                    <a:lnTo>
                      <a:pt x="628" y="627"/>
                    </a:lnTo>
                    <a:lnTo>
                      <a:pt x="615" y="640"/>
                    </a:lnTo>
                    <a:lnTo>
                      <a:pt x="601" y="651"/>
                    </a:lnTo>
                    <a:lnTo>
                      <a:pt x="588" y="662"/>
                    </a:lnTo>
                    <a:lnTo>
                      <a:pt x="573" y="672"/>
                    </a:lnTo>
                    <a:lnTo>
                      <a:pt x="559" y="682"/>
                    </a:lnTo>
                    <a:lnTo>
                      <a:pt x="543" y="690"/>
                    </a:lnTo>
                    <a:lnTo>
                      <a:pt x="528" y="698"/>
                    </a:lnTo>
                    <a:lnTo>
                      <a:pt x="511" y="705"/>
                    </a:lnTo>
                    <a:lnTo>
                      <a:pt x="495" y="712"/>
                    </a:lnTo>
                    <a:lnTo>
                      <a:pt x="477" y="718"/>
                    </a:lnTo>
                    <a:lnTo>
                      <a:pt x="460" y="722"/>
                    </a:lnTo>
                    <a:lnTo>
                      <a:pt x="443" y="727"/>
                    </a:lnTo>
                    <a:lnTo>
                      <a:pt x="425" y="731"/>
                    </a:lnTo>
                    <a:lnTo>
                      <a:pt x="406" y="732"/>
                    </a:lnTo>
                    <a:lnTo>
                      <a:pt x="388" y="734"/>
                    </a:lnTo>
                    <a:lnTo>
                      <a:pt x="369" y="734"/>
                    </a:lnTo>
                    <a:lnTo>
                      <a:pt x="350" y="734"/>
                    </a:lnTo>
                    <a:lnTo>
                      <a:pt x="332" y="732"/>
                    </a:lnTo>
                    <a:lnTo>
                      <a:pt x="313" y="731"/>
                    </a:lnTo>
                    <a:lnTo>
                      <a:pt x="296" y="727"/>
                    </a:lnTo>
                    <a:lnTo>
                      <a:pt x="278" y="722"/>
                    </a:lnTo>
                    <a:lnTo>
                      <a:pt x="261" y="718"/>
                    </a:lnTo>
                    <a:lnTo>
                      <a:pt x="243" y="712"/>
                    </a:lnTo>
                    <a:lnTo>
                      <a:pt x="227" y="705"/>
                    </a:lnTo>
                    <a:lnTo>
                      <a:pt x="211" y="698"/>
                    </a:lnTo>
                    <a:lnTo>
                      <a:pt x="196" y="690"/>
                    </a:lnTo>
                    <a:lnTo>
                      <a:pt x="179" y="682"/>
                    </a:lnTo>
                    <a:lnTo>
                      <a:pt x="165" y="672"/>
                    </a:lnTo>
                    <a:lnTo>
                      <a:pt x="150" y="662"/>
                    </a:lnTo>
                    <a:lnTo>
                      <a:pt x="137" y="651"/>
                    </a:lnTo>
                    <a:lnTo>
                      <a:pt x="123" y="640"/>
                    </a:lnTo>
                    <a:lnTo>
                      <a:pt x="111" y="627"/>
                    </a:lnTo>
                    <a:lnTo>
                      <a:pt x="99" y="614"/>
                    </a:lnTo>
                    <a:lnTo>
                      <a:pt x="87" y="601"/>
                    </a:lnTo>
                    <a:lnTo>
                      <a:pt x="77" y="587"/>
                    </a:lnTo>
                    <a:lnTo>
                      <a:pt x="66" y="573"/>
                    </a:lnTo>
                    <a:lnTo>
                      <a:pt x="57" y="558"/>
                    </a:lnTo>
                    <a:lnTo>
                      <a:pt x="48" y="543"/>
                    </a:lnTo>
                    <a:lnTo>
                      <a:pt x="41" y="528"/>
                    </a:lnTo>
                    <a:lnTo>
                      <a:pt x="32" y="511"/>
                    </a:lnTo>
                    <a:lnTo>
                      <a:pt x="27" y="494"/>
                    </a:lnTo>
                    <a:lnTo>
                      <a:pt x="21" y="478"/>
                    </a:lnTo>
                    <a:lnTo>
                      <a:pt x="15" y="460"/>
                    </a:lnTo>
                    <a:lnTo>
                      <a:pt x="11" y="443"/>
                    </a:lnTo>
                    <a:lnTo>
                      <a:pt x="8" y="424"/>
                    </a:lnTo>
                    <a:lnTo>
                      <a:pt x="6" y="407"/>
                    </a:lnTo>
                    <a:lnTo>
                      <a:pt x="5" y="388"/>
                    </a:lnTo>
                    <a:lnTo>
                      <a:pt x="5" y="369"/>
                    </a:lnTo>
                    <a:lnTo>
                      <a:pt x="5" y="351"/>
                    </a:lnTo>
                    <a:lnTo>
                      <a:pt x="6" y="332"/>
                    </a:lnTo>
                    <a:lnTo>
                      <a:pt x="8" y="313"/>
                    </a:lnTo>
                    <a:lnTo>
                      <a:pt x="11" y="295"/>
                    </a:lnTo>
                    <a:lnTo>
                      <a:pt x="15" y="277"/>
                    </a:lnTo>
                    <a:lnTo>
                      <a:pt x="21" y="260"/>
                    </a:lnTo>
                    <a:lnTo>
                      <a:pt x="27" y="244"/>
                    </a:lnTo>
                    <a:lnTo>
                      <a:pt x="32" y="227"/>
                    </a:lnTo>
                    <a:lnTo>
                      <a:pt x="41" y="211"/>
                    </a:lnTo>
                    <a:lnTo>
                      <a:pt x="48" y="195"/>
                    </a:lnTo>
                    <a:lnTo>
                      <a:pt x="57" y="179"/>
                    </a:lnTo>
                    <a:lnTo>
                      <a:pt x="66" y="164"/>
                    </a:lnTo>
                    <a:lnTo>
                      <a:pt x="77" y="150"/>
                    </a:lnTo>
                    <a:lnTo>
                      <a:pt x="87" y="136"/>
                    </a:lnTo>
                    <a:lnTo>
                      <a:pt x="99" y="124"/>
                    </a:lnTo>
                    <a:lnTo>
                      <a:pt x="111" y="111"/>
                    </a:lnTo>
                    <a:lnTo>
                      <a:pt x="123" y="99"/>
                    </a:lnTo>
                    <a:lnTo>
                      <a:pt x="137" y="87"/>
                    </a:lnTo>
                    <a:lnTo>
                      <a:pt x="150" y="77"/>
                    </a:lnTo>
                    <a:lnTo>
                      <a:pt x="165" y="66"/>
                    </a:lnTo>
                    <a:lnTo>
                      <a:pt x="179" y="57"/>
                    </a:lnTo>
                    <a:lnTo>
                      <a:pt x="196" y="48"/>
                    </a:lnTo>
                    <a:lnTo>
                      <a:pt x="211" y="40"/>
                    </a:lnTo>
                    <a:lnTo>
                      <a:pt x="227" y="33"/>
                    </a:lnTo>
                    <a:lnTo>
                      <a:pt x="243" y="26"/>
                    </a:lnTo>
                    <a:lnTo>
                      <a:pt x="261" y="20"/>
                    </a:lnTo>
                    <a:lnTo>
                      <a:pt x="278" y="15"/>
                    </a:lnTo>
                    <a:lnTo>
                      <a:pt x="296" y="12"/>
                    </a:lnTo>
                    <a:lnTo>
                      <a:pt x="313" y="8"/>
                    </a:lnTo>
                    <a:lnTo>
                      <a:pt x="332" y="6"/>
                    </a:lnTo>
                    <a:lnTo>
                      <a:pt x="350" y="5"/>
                    </a:lnTo>
                    <a:lnTo>
                      <a:pt x="369" y="4"/>
                    </a:lnTo>
                    <a:lnTo>
                      <a:pt x="388" y="5"/>
                    </a:lnTo>
                    <a:lnTo>
                      <a:pt x="406" y="6"/>
                    </a:lnTo>
                    <a:lnTo>
                      <a:pt x="425" y="8"/>
                    </a:lnTo>
                    <a:lnTo>
                      <a:pt x="443" y="12"/>
                    </a:lnTo>
                    <a:lnTo>
                      <a:pt x="460" y="15"/>
                    </a:lnTo>
                    <a:lnTo>
                      <a:pt x="477" y="20"/>
                    </a:lnTo>
                    <a:lnTo>
                      <a:pt x="495" y="26"/>
                    </a:lnTo>
                    <a:lnTo>
                      <a:pt x="511" y="33"/>
                    </a:lnTo>
                    <a:lnTo>
                      <a:pt x="528" y="40"/>
                    </a:lnTo>
                    <a:lnTo>
                      <a:pt x="543" y="48"/>
                    </a:lnTo>
                    <a:lnTo>
                      <a:pt x="559" y="57"/>
                    </a:lnTo>
                    <a:lnTo>
                      <a:pt x="573" y="66"/>
                    </a:lnTo>
                    <a:lnTo>
                      <a:pt x="588" y="77"/>
                    </a:lnTo>
                    <a:lnTo>
                      <a:pt x="601" y="87"/>
                    </a:lnTo>
                    <a:lnTo>
                      <a:pt x="615" y="99"/>
                    </a:lnTo>
                    <a:lnTo>
                      <a:pt x="628" y="111"/>
                    </a:lnTo>
                    <a:lnTo>
                      <a:pt x="639" y="124"/>
                    </a:lnTo>
                    <a:lnTo>
                      <a:pt x="651" y="136"/>
                    </a:lnTo>
                    <a:lnTo>
                      <a:pt x="662" y="150"/>
                    </a:lnTo>
                    <a:lnTo>
                      <a:pt x="672" y="164"/>
                    </a:lnTo>
                    <a:lnTo>
                      <a:pt x="681" y="179"/>
                    </a:lnTo>
                    <a:lnTo>
                      <a:pt x="691" y="195"/>
                    </a:lnTo>
                    <a:lnTo>
                      <a:pt x="699" y="211"/>
                    </a:lnTo>
                    <a:lnTo>
                      <a:pt x="706" y="227"/>
                    </a:lnTo>
                    <a:lnTo>
                      <a:pt x="712" y="244"/>
                    </a:lnTo>
                    <a:lnTo>
                      <a:pt x="717" y="260"/>
                    </a:lnTo>
                    <a:lnTo>
                      <a:pt x="723" y="277"/>
                    </a:lnTo>
                    <a:lnTo>
                      <a:pt x="727" y="295"/>
                    </a:lnTo>
                    <a:lnTo>
                      <a:pt x="730" y="313"/>
                    </a:lnTo>
                    <a:lnTo>
                      <a:pt x="733" y="332"/>
                    </a:lnTo>
                    <a:lnTo>
                      <a:pt x="734" y="351"/>
                    </a:lnTo>
                    <a:lnTo>
                      <a:pt x="734" y="369"/>
                    </a:lnTo>
                    <a:close/>
                  </a:path>
                </a:pathLst>
              </a:custGeom>
              <a:solidFill>
                <a:srgbClr val="5A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1" name="Freeform 181">
                <a:extLst>
                  <a:ext uri="{FF2B5EF4-FFF2-40B4-BE49-F238E27FC236}">
                    <a16:creationId xmlns:a16="http://schemas.microsoft.com/office/drawing/2014/main" id="{4E312A02-1694-4312-994A-4C7ABC73E5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9" y="1102"/>
                <a:ext cx="106" cy="105"/>
              </a:xfrm>
              <a:custGeom>
                <a:avLst/>
                <a:gdLst>
                  <a:gd name="T0" fmla="*/ 15 w 738"/>
                  <a:gd name="T1" fmla="*/ 8 h 737"/>
                  <a:gd name="T2" fmla="*/ 15 w 738"/>
                  <a:gd name="T3" fmla="*/ 10 h 737"/>
                  <a:gd name="T4" fmla="*/ 14 w 738"/>
                  <a:gd name="T5" fmla="*/ 11 h 737"/>
                  <a:gd name="T6" fmla="*/ 13 w 738"/>
                  <a:gd name="T7" fmla="*/ 13 h 737"/>
                  <a:gd name="T8" fmla="*/ 12 w 738"/>
                  <a:gd name="T9" fmla="*/ 14 h 737"/>
                  <a:gd name="T10" fmla="*/ 10 w 738"/>
                  <a:gd name="T11" fmla="*/ 15 h 737"/>
                  <a:gd name="T12" fmla="*/ 8 w 738"/>
                  <a:gd name="T13" fmla="*/ 15 h 737"/>
                  <a:gd name="T14" fmla="*/ 6 w 738"/>
                  <a:gd name="T15" fmla="*/ 15 h 737"/>
                  <a:gd name="T16" fmla="*/ 4 w 738"/>
                  <a:gd name="T17" fmla="*/ 14 h 737"/>
                  <a:gd name="T18" fmla="*/ 3 w 738"/>
                  <a:gd name="T19" fmla="*/ 13 h 737"/>
                  <a:gd name="T20" fmla="*/ 2 w 738"/>
                  <a:gd name="T21" fmla="*/ 12 h 737"/>
                  <a:gd name="T22" fmla="*/ 1 w 738"/>
                  <a:gd name="T23" fmla="*/ 10 h 737"/>
                  <a:gd name="T24" fmla="*/ 0 w 738"/>
                  <a:gd name="T25" fmla="*/ 9 h 737"/>
                  <a:gd name="T26" fmla="*/ 0 w 738"/>
                  <a:gd name="T27" fmla="*/ 7 h 737"/>
                  <a:gd name="T28" fmla="*/ 0 w 738"/>
                  <a:gd name="T29" fmla="*/ 5 h 737"/>
                  <a:gd name="T30" fmla="*/ 1 w 738"/>
                  <a:gd name="T31" fmla="*/ 3 h 737"/>
                  <a:gd name="T32" fmla="*/ 2 w 738"/>
                  <a:gd name="T33" fmla="*/ 2 h 737"/>
                  <a:gd name="T34" fmla="*/ 4 w 738"/>
                  <a:gd name="T35" fmla="*/ 1 h 737"/>
                  <a:gd name="T36" fmla="*/ 6 w 738"/>
                  <a:gd name="T37" fmla="*/ 0 h 737"/>
                  <a:gd name="T38" fmla="*/ 8 w 738"/>
                  <a:gd name="T39" fmla="*/ 0 h 737"/>
                  <a:gd name="T40" fmla="*/ 9 w 738"/>
                  <a:gd name="T41" fmla="*/ 0 h 737"/>
                  <a:gd name="T42" fmla="*/ 11 w 738"/>
                  <a:gd name="T43" fmla="*/ 1 h 737"/>
                  <a:gd name="T44" fmla="*/ 13 w 738"/>
                  <a:gd name="T45" fmla="*/ 2 h 737"/>
                  <a:gd name="T46" fmla="*/ 14 w 738"/>
                  <a:gd name="T47" fmla="*/ 3 h 737"/>
                  <a:gd name="T48" fmla="*/ 15 w 738"/>
                  <a:gd name="T49" fmla="*/ 5 h 737"/>
                  <a:gd name="T50" fmla="*/ 15 w 738"/>
                  <a:gd name="T51" fmla="*/ 8 h 737"/>
                  <a:gd name="T52" fmla="*/ 15 w 738"/>
                  <a:gd name="T53" fmla="*/ 9 h 737"/>
                  <a:gd name="T54" fmla="*/ 14 w 738"/>
                  <a:gd name="T55" fmla="*/ 11 h 737"/>
                  <a:gd name="T56" fmla="*/ 13 w 738"/>
                  <a:gd name="T57" fmla="*/ 12 h 737"/>
                  <a:gd name="T58" fmla="*/ 12 w 738"/>
                  <a:gd name="T59" fmla="*/ 13 h 737"/>
                  <a:gd name="T60" fmla="*/ 10 w 738"/>
                  <a:gd name="T61" fmla="*/ 14 h 737"/>
                  <a:gd name="T62" fmla="*/ 8 w 738"/>
                  <a:gd name="T63" fmla="*/ 15 h 737"/>
                  <a:gd name="T64" fmla="*/ 6 w 738"/>
                  <a:gd name="T65" fmla="*/ 15 h 737"/>
                  <a:gd name="T66" fmla="*/ 5 w 738"/>
                  <a:gd name="T67" fmla="*/ 14 h 737"/>
                  <a:gd name="T68" fmla="*/ 3 w 738"/>
                  <a:gd name="T69" fmla="*/ 13 h 737"/>
                  <a:gd name="T70" fmla="*/ 2 w 738"/>
                  <a:gd name="T71" fmla="*/ 12 h 737"/>
                  <a:gd name="T72" fmla="*/ 1 w 738"/>
                  <a:gd name="T73" fmla="*/ 11 h 737"/>
                  <a:gd name="T74" fmla="*/ 0 w 738"/>
                  <a:gd name="T75" fmla="*/ 9 h 737"/>
                  <a:gd name="T76" fmla="*/ 0 w 738"/>
                  <a:gd name="T77" fmla="*/ 7 h 737"/>
                  <a:gd name="T78" fmla="*/ 1 w 738"/>
                  <a:gd name="T79" fmla="*/ 5 h 737"/>
                  <a:gd name="T80" fmla="*/ 1 w 738"/>
                  <a:gd name="T81" fmla="*/ 4 h 737"/>
                  <a:gd name="T82" fmla="*/ 2 w 738"/>
                  <a:gd name="T83" fmla="*/ 2 h 737"/>
                  <a:gd name="T84" fmla="*/ 4 w 738"/>
                  <a:gd name="T85" fmla="*/ 1 h 737"/>
                  <a:gd name="T86" fmla="*/ 5 w 738"/>
                  <a:gd name="T87" fmla="*/ 1 h 737"/>
                  <a:gd name="T88" fmla="*/ 7 w 738"/>
                  <a:gd name="T89" fmla="*/ 0 h 737"/>
                  <a:gd name="T90" fmla="*/ 9 w 738"/>
                  <a:gd name="T91" fmla="*/ 0 h 737"/>
                  <a:gd name="T92" fmla="*/ 11 w 738"/>
                  <a:gd name="T93" fmla="*/ 1 h 737"/>
                  <a:gd name="T94" fmla="*/ 12 w 738"/>
                  <a:gd name="T95" fmla="*/ 2 h 737"/>
                  <a:gd name="T96" fmla="*/ 14 w 738"/>
                  <a:gd name="T97" fmla="*/ 3 h 737"/>
                  <a:gd name="T98" fmla="*/ 14 w 738"/>
                  <a:gd name="T99" fmla="*/ 5 h 737"/>
                  <a:gd name="T100" fmla="*/ 15 w 738"/>
                  <a:gd name="T101" fmla="*/ 6 h 73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38" h="737">
                    <a:moveTo>
                      <a:pt x="734" y="313"/>
                    </a:moveTo>
                    <a:lnTo>
                      <a:pt x="736" y="332"/>
                    </a:lnTo>
                    <a:lnTo>
                      <a:pt x="737" y="351"/>
                    </a:lnTo>
                    <a:lnTo>
                      <a:pt x="738" y="369"/>
                    </a:lnTo>
                    <a:lnTo>
                      <a:pt x="737" y="387"/>
                    </a:lnTo>
                    <a:lnTo>
                      <a:pt x="736" y="405"/>
                    </a:lnTo>
                    <a:lnTo>
                      <a:pt x="734" y="424"/>
                    </a:lnTo>
                    <a:lnTo>
                      <a:pt x="730" y="442"/>
                    </a:lnTo>
                    <a:lnTo>
                      <a:pt x="727" y="459"/>
                    </a:lnTo>
                    <a:lnTo>
                      <a:pt x="722" y="477"/>
                    </a:lnTo>
                    <a:lnTo>
                      <a:pt x="716" y="493"/>
                    </a:lnTo>
                    <a:lnTo>
                      <a:pt x="709" y="510"/>
                    </a:lnTo>
                    <a:lnTo>
                      <a:pt x="702" y="527"/>
                    </a:lnTo>
                    <a:lnTo>
                      <a:pt x="694" y="542"/>
                    </a:lnTo>
                    <a:lnTo>
                      <a:pt x="686" y="557"/>
                    </a:lnTo>
                    <a:lnTo>
                      <a:pt x="677" y="572"/>
                    </a:lnTo>
                    <a:lnTo>
                      <a:pt x="666" y="587"/>
                    </a:lnTo>
                    <a:lnTo>
                      <a:pt x="656" y="601"/>
                    </a:lnTo>
                    <a:lnTo>
                      <a:pt x="644" y="614"/>
                    </a:lnTo>
                    <a:lnTo>
                      <a:pt x="632" y="628"/>
                    </a:lnTo>
                    <a:lnTo>
                      <a:pt x="620" y="640"/>
                    </a:lnTo>
                    <a:lnTo>
                      <a:pt x="606" y="651"/>
                    </a:lnTo>
                    <a:lnTo>
                      <a:pt x="592" y="663"/>
                    </a:lnTo>
                    <a:lnTo>
                      <a:pt x="578" y="673"/>
                    </a:lnTo>
                    <a:lnTo>
                      <a:pt x="562" y="683"/>
                    </a:lnTo>
                    <a:lnTo>
                      <a:pt x="547" y="692"/>
                    </a:lnTo>
                    <a:lnTo>
                      <a:pt x="531" y="700"/>
                    </a:lnTo>
                    <a:lnTo>
                      <a:pt x="515" y="708"/>
                    </a:lnTo>
                    <a:lnTo>
                      <a:pt x="497" y="715"/>
                    </a:lnTo>
                    <a:lnTo>
                      <a:pt x="480" y="721"/>
                    </a:lnTo>
                    <a:lnTo>
                      <a:pt x="462" y="726"/>
                    </a:lnTo>
                    <a:lnTo>
                      <a:pt x="444" y="731"/>
                    </a:lnTo>
                    <a:lnTo>
                      <a:pt x="425" y="734"/>
                    </a:lnTo>
                    <a:lnTo>
                      <a:pt x="406" y="736"/>
                    </a:lnTo>
                    <a:lnTo>
                      <a:pt x="388" y="737"/>
                    </a:lnTo>
                    <a:lnTo>
                      <a:pt x="369" y="737"/>
                    </a:lnTo>
                    <a:lnTo>
                      <a:pt x="350" y="737"/>
                    </a:lnTo>
                    <a:lnTo>
                      <a:pt x="333" y="736"/>
                    </a:lnTo>
                    <a:lnTo>
                      <a:pt x="314" y="734"/>
                    </a:lnTo>
                    <a:lnTo>
                      <a:pt x="297" y="731"/>
                    </a:lnTo>
                    <a:lnTo>
                      <a:pt x="279" y="727"/>
                    </a:lnTo>
                    <a:lnTo>
                      <a:pt x="262" y="721"/>
                    </a:lnTo>
                    <a:lnTo>
                      <a:pt x="244" y="717"/>
                    </a:lnTo>
                    <a:lnTo>
                      <a:pt x="228" y="710"/>
                    </a:lnTo>
                    <a:lnTo>
                      <a:pt x="212" y="703"/>
                    </a:lnTo>
                    <a:lnTo>
                      <a:pt x="196" y="694"/>
                    </a:lnTo>
                    <a:lnTo>
                      <a:pt x="180" y="686"/>
                    </a:lnTo>
                    <a:lnTo>
                      <a:pt x="165" y="676"/>
                    </a:lnTo>
                    <a:lnTo>
                      <a:pt x="151" y="666"/>
                    </a:lnTo>
                    <a:lnTo>
                      <a:pt x="137" y="655"/>
                    </a:lnTo>
                    <a:lnTo>
                      <a:pt x="123" y="644"/>
                    </a:lnTo>
                    <a:lnTo>
                      <a:pt x="111" y="631"/>
                    </a:lnTo>
                    <a:lnTo>
                      <a:pt x="98" y="619"/>
                    </a:lnTo>
                    <a:lnTo>
                      <a:pt x="86" y="606"/>
                    </a:lnTo>
                    <a:lnTo>
                      <a:pt x="76" y="592"/>
                    </a:lnTo>
                    <a:lnTo>
                      <a:pt x="65" y="577"/>
                    </a:lnTo>
                    <a:lnTo>
                      <a:pt x="55" y="563"/>
                    </a:lnTo>
                    <a:lnTo>
                      <a:pt x="46" y="546"/>
                    </a:lnTo>
                    <a:lnTo>
                      <a:pt x="37" y="530"/>
                    </a:lnTo>
                    <a:lnTo>
                      <a:pt x="30" y="514"/>
                    </a:lnTo>
                    <a:lnTo>
                      <a:pt x="23" y="497"/>
                    </a:lnTo>
                    <a:lnTo>
                      <a:pt x="17" y="480"/>
                    </a:lnTo>
                    <a:lnTo>
                      <a:pt x="13" y="461"/>
                    </a:lnTo>
                    <a:lnTo>
                      <a:pt x="8" y="444"/>
                    </a:lnTo>
                    <a:lnTo>
                      <a:pt x="5" y="425"/>
                    </a:lnTo>
                    <a:lnTo>
                      <a:pt x="2" y="407"/>
                    </a:lnTo>
                    <a:lnTo>
                      <a:pt x="1" y="388"/>
                    </a:lnTo>
                    <a:lnTo>
                      <a:pt x="0" y="369"/>
                    </a:lnTo>
                    <a:lnTo>
                      <a:pt x="1" y="351"/>
                    </a:lnTo>
                    <a:lnTo>
                      <a:pt x="2" y="332"/>
                    </a:lnTo>
                    <a:lnTo>
                      <a:pt x="5" y="315"/>
                    </a:lnTo>
                    <a:lnTo>
                      <a:pt x="8" y="296"/>
                    </a:lnTo>
                    <a:lnTo>
                      <a:pt x="11" y="278"/>
                    </a:lnTo>
                    <a:lnTo>
                      <a:pt x="16" y="261"/>
                    </a:lnTo>
                    <a:lnTo>
                      <a:pt x="22" y="245"/>
                    </a:lnTo>
                    <a:lnTo>
                      <a:pt x="29" y="228"/>
                    </a:lnTo>
                    <a:lnTo>
                      <a:pt x="36" y="212"/>
                    </a:lnTo>
                    <a:lnTo>
                      <a:pt x="44" y="196"/>
                    </a:lnTo>
                    <a:lnTo>
                      <a:pt x="52" y="181"/>
                    </a:lnTo>
                    <a:lnTo>
                      <a:pt x="62" y="165"/>
                    </a:lnTo>
                    <a:lnTo>
                      <a:pt x="72" y="150"/>
                    </a:lnTo>
                    <a:lnTo>
                      <a:pt x="83" y="136"/>
                    </a:lnTo>
                    <a:lnTo>
                      <a:pt x="94" y="124"/>
                    </a:lnTo>
                    <a:lnTo>
                      <a:pt x="107" y="111"/>
                    </a:lnTo>
                    <a:lnTo>
                      <a:pt x="119" y="98"/>
                    </a:lnTo>
                    <a:lnTo>
                      <a:pt x="133" y="86"/>
                    </a:lnTo>
                    <a:lnTo>
                      <a:pt x="147" y="75"/>
                    </a:lnTo>
                    <a:lnTo>
                      <a:pt x="161" y="64"/>
                    </a:lnTo>
                    <a:lnTo>
                      <a:pt x="176" y="55"/>
                    </a:lnTo>
                    <a:lnTo>
                      <a:pt x="191" y="45"/>
                    </a:lnTo>
                    <a:lnTo>
                      <a:pt x="207" y="37"/>
                    </a:lnTo>
                    <a:lnTo>
                      <a:pt x="224" y="30"/>
                    </a:lnTo>
                    <a:lnTo>
                      <a:pt x="241" y="23"/>
                    </a:lnTo>
                    <a:lnTo>
                      <a:pt x="258" y="17"/>
                    </a:lnTo>
                    <a:lnTo>
                      <a:pt x="276" y="12"/>
                    </a:lnTo>
                    <a:lnTo>
                      <a:pt x="295" y="8"/>
                    </a:lnTo>
                    <a:lnTo>
                      <a:pt x="313" y="5"/>
                    </a:lnTo>
                    <a:lnTo>
                      <a:pt x="332" y="2"/>
                    </a:lnTo>
                    <a:lnTo>
                      <a:pt x="350" y="0"/>
                    </a:lnTo>
                    <a:lnTo>
                      <a:pt x="369" y="0"/>
                    </a:lnTo>
                    <a:lnTo>
                      <a:pt x="388" y="0"/>
                    </a:lnTo>
                    <a:lnTo>
                      <a:pt x="406" y="2"/>
                    </a:lnTo>
                    <a:lnTo>
                      <a:pt x="424" y="5"/>
                    </a:lnTo>
                    <a:lnTo>
                      <a:pt x="441" y="7"/>
                    </a:lnTo>
                    <a:lnTo>
                      <a:pt x="459" y="12"/>
                    </a:lnTo>
                    <a:lnTo>
                      <a:pt x="476" y="16"/>
                    </a:lnTo>
                    <a:lnTo>
                      <a:pt x="494" y="22"/>
                    </a:lnTo>
                    <a:lnTo>
                      <a:pt x="510" y="28"/>
                    </a:lnTo>
                    <a:lnTo>
                      <a:pt x="526" y="35"/>
                    </a:lnTo>
                    <a:lnTo>
                      <a:pt x="543" y="43"/>
                    </a:lnTo>
                    <a:lnTo>
                      <a:pt x="558" y="52"/>
                    </a:lnTo>
                    <a:lnTo>
                      <a:pt x="573" y="62"/>
                    </a:lnTo>
                    <a:lnTo>
                      <a:pt x="587" y="72"/>
                    </a:lnTo>
                    <a:lnTo>
                      <a:pt x="601" y="83"/>
                    </a:lnTo>
                    <a:lnTo>
                      <a:pt x="615" y="94"/>
                    </a:lnTo>
                    <a:lnTo>
                      <a:pt x="628" y="106"/>
                    </a:lnTo>
                    <a:lnTo>
                      <a:pt x="641" y="119"/>
                    </a:lnTo>
                    <a:lnTo>
                      <a:pt x="652" y="132"/>
                    </a:lnTo>
                    <a:lnTo>
                      <a:pt x="663" y="146"/>
                    </a:lnTo>
                    <a:lnTo>
                      <a:pt x="673" y="161"/>
                    </a:lnTo>
                    <a:lnTo>
                      <a:pt x="684" y="176"/>
                    </a:lnTo>
                    <a:lnTo>
                      <a:pt x="692" y="191"/>
                    </a:lnTo>
                    <a:lnTo>
                      <a:pt x="701" y="207"/>
                    </a:lnTo>
                    <a:lnTo>
                      <a:pt x="708" y="224"/>
                    </a:lnTo>
                    <a:lnTo>
                      <a:pt x="715" y="241"/>
                    </a:lnTo>
                    <a:lnTo>
                      <a:pt x="721" y="259"/>
                    </a:lnTo>
                    <a:lnTo>
                      <a:pt x="726" y="276"/>
                    </a:lnTo>
                    <a:lnTo>
                      <a:pt x="730" y="295"/>
                    </a:lnTo>
                    <a:lnTo>
                      <a:pt x="734" y="313"/>
                    </a:lnTo>
                    <a:close/>
                    <a:moveTo>
                      <a:pt x="724" y="369"/>
                    </a:moveTo>
                    <a:lnTo>
                      <a:pt x="723" y="387"/>
                    </a:lnTo>
                    <a:lnTo>
                      <a:pt x="722" y="405"/>
                    </a:lnTo>
                    <a:lnTo>
                      <a:pt x="720" y="423"/>
                    </a:lnTo>
                    <a:lnTo>
                      <a:pt x="716" y="440"/>
                    </a:lnTo>
                    <a:lnTo>
                      <a:pt x="713" y="458"/>
                    </a:lnTo>
                    <a:lnTo>
                      <a:pt x="708" y="474"/>
                    </a:lnTo>
                    <a:lnTo>
                      <a:pt x="702" y="490"/>
                    </a:lnTo>
                    <a:lnTo>
                      <a:pt x="696" y="507"/>
                    </a:lnTo>
                    <a:lnTo>
                      <a:pt x="688" y="523"/>
                    </a:lnTo>
                    <a:lnTo>
                      <a:pt x="681" y="538"/>
                    </a:lnTo>
                    <a:lnTo>
                      <a:pt x="672" y="553"/>
                    </a:lnTo>
                    <a:lnTo>
                      <a:pt x="664" y="567"/>
                    </a:lnTo>
                    <a:lnTo>
                      <a:pt x="653" y="581"/>
                    </a:lnTo>
                    <a:lnTo>
                      <a:pt x="643" y="594"/>
                    </a:lnTo>
                    <a:lnTo>
                      <a:pt x="631" y="607"/>
                    </a:lnTo>
                    <a:lnTo>
                      <a:pt x="620" y="620"/>
                    </a:lnTo>
                    <a:lnTo>
                      <a:pt x="608" y="631"/>
                    </a:lnTo>
                    <a:lnTo>
                      <a:pt x="595" y="643"/>
                    </a:lnTo>
                    <a:lnTo>
                      <a:pt x="581" y="654"/>
                    </a:lnTo>
                    <a:lnTo>
                      <a:pt x="567" y="663"/>
                    </a:lnTo>
                    <a:lnTo>
                      <a:pt x="553" y="672"/>
                    </a:lnTo>
                    <a:lnTo>
                      <a:pt x="538" y="680"/>
                    </a:lnTo>
                    <a:lnTo>
                      <a:pt x="523" y="689"/>
                    </a:lnTo>
                    <a:lnTo>
                      <a:pt x="508" y="696"/>
                    </a:lnTo>
                    <a:lnTo>
                      <a:pt x="491" y="703"/>
                    </a:lnTo>
                    <a:lnTo>
                      <a:pt x="475" y="707"/>
                    </a:lnTo>
                    <a:lnTo>
                      <a:pt x="458" y="713"/>
                    </a:lnTo>
                    <a:lnTo>
                      <a:pt x="440" y="717"/>
                    </a:lnTo>
                    <a:lnTo>
                      <a:pt x="423" y="720"/>
                    </a:lnTo>
                    <a:lnTo>
                      <a:pt x="405" y="722"/>
                    </a:lnTo>
                    <a:lnTo>
                      <a:pt x="388" y="724"/>
                    </a:lnTo>
                    <a:lnTo>
                      <a:pt x="369" y="724"/>
                    </a:lnTo>
                    <a:lnTo>
                      <a:pt x="350" y="724"/>
                    </a:lnTo>
                    <a:lnTo>
                      <a:pt x="333" y="722"/>
                    </a:lnTo>
                    <a:lnTo>
                      <a:pt x="316" y="720"/>
                    </a:lnTo>
                    <a:lnTo>
                      <a:pt x="298" y="717"/>
                    </a:lnTo>
                    <a:lnTo>
                      <a:pt x="281" y="713"/>
                    </a:lnTo>
                    <a:lnTo>
                      <a:pt x="263" y="707"/>
                    </a:lnTo>
                    <a:lnTo>
                      <a:pt x="247" y="703"/>
                    </a:lnTo>
                    <a:lnTo>
                      <a:pt x="232" y="696"/>
                    </a:lnTo>
                    <a:lnTo>
                      <a:pt x="215" y="689"/>
                    </a:lnTo>
                    <a:lnTo>
                      <a:pt x="200" y="680"/>
                    </a:lnTo>
                    <a:lnTo>
                      <a:pt x="185" y="672"/>
                    </a:lnTo>
                    <a:lnTo>
                      <a:pt x="171" y="663"/>
                    </a:lnTo>
                    <a:lnTo>
                      <a:pt x="157" y="654"/>
                    </a:lnTo>
                    <a:lnTo>
                      <a:pt x="143" y="643"/>
                    </a:lnTo>
                    <a:lnTo>
                      <a:pt x="130" y="631"/>
                    </a:lnTo>
                    <a:lnTo>
                      <a:pt x="119" y="620"/>
                    </a:lnTo>
                    <a:lnTo>
                      <a:pt x="107" y="607"/>
                    </a:lnTo>
                    <a:lnTo>
                      <a:pt x="95" y="594"/>
                    </a:lnTo>
                    <a:lnTo>
                      <a:pt x="85" y="581"/>
                    </a:lnTo>
                    <a:lnTo>
                      <a:pt x="76" y="567"/>
                    </a:lnTo>
                    <a:lnTo>
                      <a:pt x="66" y="553"/>
                    </a:lnTo>
                    <a:lnTo>
                      <a:pt x="57" y="538"/>
                    </a:lnTo>
                    <a:lnTo>
                      <a:pt x="50" y="523"/>
                    </a:lnTo>
                    <a:lnTo>
                      <a:pt x="42" y="507"/>
                    </a:lnTo>
                    <a:lnTo>
                      <a:pt x="36" y="490"/>
                    </a:lnTo>
                    <a:lnTo>
                      <a:pt x="30" y="474"/>
                    </a:lnTo>
                    <a:lnTo>
                      <a:pt x="25" y="458"/>
                    </a:lnTo>
                    <a:lnTo>
                      <a:pt x="22" y="440"/>
                    </a:lnTo>
                    <a:lnTo>
                      <a:pt x="18" y="423"/>
                    </a:lnTo>
                    <a:lnTo>
                      <a:pt x="16" y="405"/>
                    </a:lnTo>
                    <a:lnTo>
                      <a:pt x="15" y="387"/>
                    </a:lnTo>
                    <a:lnTo>
                      <a:pt x="15" y="369"/>
                    </a:lnTo>
                    <a:lnTo>
                      <a:pt x="15" y="351"/>
                    </a:lnTo>
                    <a:lnTo>
                      <a:pt x="16" y="333"/>
                    </a:lnTo>
                    <a:lnTo>
                      <a:pt x="18" y="315"/>
                    </a:lnTo>
                    <a:lnTo>
                      <a:pt x="22" y="297"/>
                    </a:lnTo>
                    <a:lnTo>
                      <a:pt x="25" y="281"/>
                    </a:lnTo>
                    <a:lnTo>
                      <a:pt x="30" y="263"/>
                    </a:lnTo>
                    <a:lnTo>
                      <a:pt x="36" y="247"/>
                    </a:lnTo>
                    <a:lnTo>
                      <a:pt x="42" y="231"/>
                    </a:lnTo>
                    <a:lnTo>
                      <a:pt x="50" y="216"/>
                    </a:lnTo>
                    <a:lnTo>
                      <a:pt x="57" y="200"/>
                    </a:lnTo>
                    <a:lnTo>
                      <a:pt x="66" y="185"/>
                    </a:lnTo>
                    <a:lnTo>
                      <a:pt x="76" y="170"/>
                    </a:lnTo>
                    <a:lnTo>
                      <a:pt x="85" y="157"/>
                    </a:lnTo>
                    <a:lnTo>
                      <a:pt x="95" y="143"/>
                    </a:lnTo>
                    <a:lnTo>
                      <a:pt x="107" y="130"/>
                    </a:lnTo>
                    <a:lnTo>
                      <a:pt x="119" y="118"/>
                    </a:lnTo>
                    <a:lnTo>
                      <a:pt x="130" y="106"/>
                    </a:lnTo>
                    <a:lnTo>
                      <a:pt x="143" y="96"/>
                    </a:lnTo>
                    <a:lnTo>
                      <a:pt x="157" y="85"/>
                    </a:lnTo>
                    <a:lnTo>
                      <a:pt x="171" y="75"/>
                    </a:lnTo>
                    <a:lnTo>
                      <a:pt x="185" y="65"/>
                    </a:lnTo>
                    <a:lnTo>
                      <a:pt x="200" y="57"/>
                    </a:lnTo>
                    <a:lnTo>
                      <a:pt x="215" y="49"/>
                    </a:lnTo>
                    <a:lnTo>
                      <a:pt x="232" y="42"/>
                    </a:lnTo>
                    <a:lnTo>
                      <a:pt x="247" y="36"/>
                    </a:lnTo>
                    <a:lnTo>
                      <a:pt x="263" y="30"/>
                    </a:lnTo>
                    <a:lnTo>
                      <a:pt x="281" y="26"/>
                    </a:lnTo>
                    <a:lnTo>
                      <a:pt x="298" y="21"/>
                    </a:lnTo>
                    <a:lnTo>
                      <a:pt x="316" y="19"/>
                    </a:lnTo>
                    <a:lnTo>
                      <a:pt x="333" y="16"/>
                    </a:lnTo>
                    <a:lnTo>
                      <a:pt x="350" y="15"/>
                    </a:lnTo>
                    <a:lnTo>
                      <a:pt x="369" y="14"/>
                    </a:lnTo>
                    <a:lnTo>
                      <a:pt x="388" y="15"/>
                    </a:lnTo>
                    <a:lnTo>
                      <a:pt x="405" y="16"/>
                    </a:lnTo>
                    <a:lnTo>
                      <a:pt x="423" y="19"/>
                    </a:lnTo>
                    <a:lnTo>
                      <a:pt x="440" y="21"/>
                    </a:lnTo>
                    <a:lnTo>
                      <a:pt x="458" y="26"/>
                    </a:lnTo>
                    <a:lnTo>
                      <a:pt x="475" y="30"/>
                    </a:lnTo>
                    <a:lnTo>
                      <a:pt x="491" y="36"/>
                    </a:lnTo>
                    <a:lnTo>
                      <a:pt x="508" y="42"/>
                    </a:lnTo>
                    <a:lnTo>
                      <a:pt x="523" y="49"/>
                    </a:lnTo>
                    <a:lnTo>
                      <a:pt x="538" y="57"/>
                    </a:lnTo>
                    <a:lnTo>
                      <a:pt x="553" y="65"/>
                    </a:lnTo>
                    <a:lnTo>
                      <a:pt x="567" y="75"/>
                    </a:lnTo>
                    <a:lnTo>
                      <a:pt x="581" y="85"/>
                    </a:lnTo>
                    <a:lnTo>
                      <a:pt x="595" y="96"/>
                    </a:lnTo>
                    <a:lnTo>
                      <a:pt x="608" y="106"/>
                    </a:lnTo>
                    <a:lnTo>
                      <a:pt x="620" y="118"/>
                    </a:lnTo>
                    <a:lnTo>
                      <a:pt x="631" y="130"/>
                    </a:lnTo>
                    <a:lnTo>
                      <a:pt x="643" y="143"/>
                    </a:lnTo>
                    <a:lnTo>
                      <a:pt x="653" y="157"/>
                    </a:lnTo>
                    <a:lnTo>
                      <a:pt x="664" y="170"/>
                    </a:lnTo>
                    <a:lnTo>
                      <a:pt x="672" y="185"/>
                    </a:lnTo>
                    <a:lnTo>
                      <a:pt x="681" y="200"/>
                    </a:lnTo>
                    <a:lnTo>
                      <a:pt x="688" y="216"/>
                    </a:lnTo>
                    <a:lnTo>
                      <a:pt x="696" y="231"/>
                    </a:lnTo>
                    <a:lnTo>
                      <a:pt x="702" y="247"/>
                    </a:lnTo>
                    <a:lnTo>
                      <a:pt x="708" y="263"/>
                    </a:lnTo>
                    <a:lnTo>
                      <a:pt x="713" y="281"/>
                    </a:lnTo>
                    <a:lnTo>
                      <a:pt x="716" y="297"/>
                    </a:lnTo>
                    <a:lnTo>
                      <a:pt x="720" y="315"/>
                    </a:lnTo>
                    <a:lnTo>
                      <a:pt x="722" y="333"/>
                    </a:lnTo>
                    <a:lnTo>
                      <a:pt x="723" y="351"/>
                    </a:lnTo>
                    <a:lnTo>
                      <a:pt x="724" y="369"/>
                    </a:lnTo>
                    <a:close/>
                  </a:path>
                </a:pathLst>
              </a:custGeom>
              <a:solidFill>
                <a:srgbClr val="5D5A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2" name="Freeform 182">
                <a:extLst>
                  <a:ext uri="{FF2B5EF4-FFF2-40B4-BE49-F238E27FC236}">
                    <a16:creationId xmlns:a16="http://schemas.microsoft.com/office/drawing/2014/main" id="{7E282FFE-B982-4E72-B328-68FE51DE4E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" y="1102"/>
                <a:ext cx="104" cy="104"/>
              </a:xfrm>
              <a:custGeom>
                <a:avLst/>
                <a:gdLst>
                  <a:gd name="T0" fmla="*/ 15 w 729"/>
                  <a:gd name="T1" fmla="*/ 6 h 730"/>
                  <a:gd name="T2" fmla="*/ 14 w 729"/>
                  <a:gd name="T3" fmla="*/ 4 h 730"/>
                  <a:gd name="T4" fmla="*/ 13 w 729"/>
                  <a:gd name="T5" fmla="*/ 3 h 730"/>
                  <a:gd name="T6" fmla="*/ 12 w 729"/>
                  <a:gd name="T7" fmla="*/ 1 h 730"/>
                  <a:gd name="T8" fmla="*/ 10 w 729"/>
                  <a:gd name="T9" fmla="*/ 1 h 730"/>
                  <a:gd name="T10" fmla="*/ 9 w 729"/>
                  <a:gd name="T11" fmla="*/ 0 h 730"/>
                  <a:gd name="T12" fmla="*/ 7 w 729"/>
                  <a:gd name="T13" fmla="*/ 0 h 730"/>
                  <a:gd name="T14" fmla="*/ 5 w 729"/>
                  <a:gd name="T15" fmla="*/ 0 h 730"/>
                  <a:gd name="T16" fmla="*/ 3 w 729"/>
                  <a:gd name="T17" fmla="*/ 1 h 730"/>
                  <a:gd name="T18" fmla="*/ 2 w 729"/>
                  <a:gd name="T19" fmla="*/ 2 h 730"/>
                  <a:gd name="T20" fmla="*/ 1 w 729"/>
                  <a:gd name="T21" fmla="*/ 4 h 730"/>
                  <a:gd name="T22" fmla="*/ 0 w 729"/>
                  <a:gd name="T23" fmla="*/ 6 h 730"/>
                  <a:gd name="T24" fmla="*/ 0 w 729"/>
                  <a:gd name="T25" fmla="*/ 7 h 730"/>
                  <a:gd name="T26" fmla="*/ 0 w 729"/>
                  <a:gd name="T27" fmla="*/ 9 h 730"/>
                  <a:gd name="T28" fmla="*/ 1 w 729"/>
                  <a:gd name="T29" fmla="*/ 11 h 730"/>
                  <a:gd name="T30" fmla="*/ 2 w 729"/>
                  <a:gd name="T31" fmla="*/ 12 h 730"/>
                  <a:gd name="T32" fmla="*/ 3 w 729"/>
                  <a:gd name="T33" fmla="*/ 14 h 730"/>
                  <a:gd name="T34" fmla="*/ 5 w 729"/>
                  <a:gd name="T35" fmla="*/ 14 h 730"/>
                  <a:gd name="T36" fmla="*/ 7 w 729"/>
                  <a:gd name="T37" fmla="*/ 15 h 730"/>
                  <a:gd name="T38" fmla="*/ 9 w 729"/>
                  <a:gd name="T39" fmla="*/ 15 h 730"/>
                  <a:gd name="T40" fmla="*/ 10 w 729"/>
                  <a:gd name="T41" fmla="*/ 14 h 730"/>
                  <a:gd name="T42" fmla="*/ 12 w 729"/>
                  <a:gd name="T43" fmla="*/ 13 h 730"/>
                  <a:gd name="T44" fmla="*/ 13 w 729"/>
                  <a:gd name="T45" fmla="*/ 12 h 730"/>
                  <a:gd name="T46" fmla="*/ 14 w 729"/>
                  <a:gd name="T47" fmla="*/ 11 h 730"/>
                  <a:gd name="T48" fmla="*/ 15 w 729"/>
                  <a:gd name="T49" fmla="*/ 9 h 730"/>
                  <a:gd name="T50" fmla="*/ 14 w 729"/>
                  <a:gd name="T51" fmla="*/ 7 h 730"/>
                  <a:gd name="T52" fmla="*/ 14 w 729"/>
                  <a:gd name="T53" fmla="*/ 9 h 730"/>
                  <a:gd name="T54" fmla="*/ 14 w 729"/>
                  <a:gd name="T55" fmla="*/ 11 h 730"/>
                  <a:gd name="T56" fmla="*/ 13 w 729"/>
                  <a:gd name="T57" fmla="*/ 12 h 730"/>
                  <a:gd name="T58" fmla="*/ 11 w 729"/>
                  <a:gd name="T59" fmla="*/ 13 h 730"/>
                  <a:gd name="T60" fmla="*/ 10 w 729"/>
                  <a:gd name="T61" fmla="*/ 14 h 730"/>
                  <a:gd name="T62" fmla="*/ 8 w 729"/>
                  <a:gd name="T63" fmla="*/ 14 h 730"/>
                  <a:gd name="T64" fmla="*/ 6 w 729"/>
                  <a:gd name="T65" fmla="*/ 14 h 730"/>
                  <a:gd name="T66" fmla="*/ 5 w 729"/>
                  <a:gd name="T67" fmla="*/ 14 h 730"/>
                  <a:gd name="T68" fmla="*/ 3 w 729"/>
                  <a:gd name="T69" fmla="*/ 13 h 730"/>
                  <a:gd name="T70" fmla="*/ 2 w 729"/>
                  <a:gd name="T71" fmla="*/ 12 h 730"/>
                  <a:gd name="T72" fmla="*/ 1 w 729"/>
                  <a:gd name="T73" fmla="*/ 10 h 730"/>
                  <a:gd name="T74" fmla="*/ 1 w 729"/>
                  <a:gd name="T75" fmla="*/ 9 h 730"/>
                  <a:gd name="T76" fmla="*/ 0 w 729"/>
                  <a:gd name="T77" fmla="*/ 7 h 730"/>
                  <a:gd name="T78" fmla="*/ 1 w 729"/>
                  <a:gd name="T79" fmla="*/ 5 h 730"/>
                  <a:gd name="T80" fmla="*/ 1 w 729"/>
                  <a:gd name="T81" fmla="*/ 4 h 730"/>
                  <a:gd name="T82" fmla="*/ 2 w 729"/>
                  <a:gd name="T83" fmla="*/ 2 h 730"/>
                  <a:gd name="T84" fmla="*/ 4 w 729"/>
                  <a:gd name="T85" fmla="*/ 1 h 730"/>
                  <a:gd name="T86" fmla="*/ 5 w 729"/>
                  <a:gd name="T87" fmla="*/ 1 h 730"/>
                  <a:gd name="T88" fmla="*/ 7 w 729"/>
                  <a:gd name="T89" fmla="*/ 0 h 730"/>
                  <a:gd name="T90" fmla="*/ 9 w 729"/>
                  <a:gd name="T91" fmla="*/ 1 h 730"/>
                  <a:gd name="T92" fmla="*/ 10 w 729"/>
                  <a:gd name="T93" fmla="*/ 1 h 730"/>
                  <a:gd name="T94" fmla="*/ 12 w 729"/>
                  <a:gd name="T95" fmla="*/ 2 h 730"/>
                  <a:gd name="T96" fmla="*/ 13 w 729"/>
                  <a:gd name="T97" fmla="*/ 3 h 730"/>
                  <a:gd name="T98" fmla="*/ 14 w 729"/>
                  <a:gd name="T99" fmla="*/ 5 h 730"/>
                  <a:gd name="T100" fmla="*/ 14 w 729"/>
                  <a:gd name="T101" fmla="*/ 6 h 73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29" h="730">
                    <a:moveTo>
                      <a:pt x="729" y="365"/>
                    </a:moveTo>
                    <a:lnTo>
                      <a:pt x="729" y="347"/>
                    </a:lnTo>
                    <a:lnTo>
                      <a:pt x="728" y="328"/>
                    </a:lnTo>
                    <a:lnTo>
                      <a:pt x="725" y="309"/>
                    </a:lnTo>
                    <a:lnTo>
                      <a:pt x="722" y="291"/>
                    </a:lnTo>
                    <a:lnTo>
                      <a:pt x="718" y="273"/>
                    </a:lnTo>
                    <a:lnTo>
                      <a:pt x="712" y="256"/>
                    </a:lnTo>
                    <a:lnTo>
                      <a:pt x="707" y="240"/>
                    </a:lnTo>
                    <a:lnTo>
                      <a:pt x="701" y="223"/>
                    </a:lnTo>
                    <a:lnTo>
                      <a:pt x="694" y="207"/>
                    </a:lnTo>
                    <a:lnTo>
                      <a:pt x="686" y="191"/>
                    </a:lnTo>
                    <a:lnTo>
                      <a:pt x="676" y="175"/>
                    </a:lnTo>
                    <a:lnTo>
                      <a:pt x="667" y="160"/>
                    </a:lnTo>
                    <a:lnTo>
                      <a:pt x="657" y="146"/>
                    </a:lnTo>
                    <a:lnTo>
                      <a:pt x="646" y="132"/>
                    </a:lnTo>
                    <a:lnTo>
                      <a:pt x="634" y="120"/>
                    </a:lnTo>
                    <a:lnTo>
                      <a:pt x="623" y="107"/>
                    </a:lnTo>
                    <a:lnTo>
                      <a:pt x="610" y="95"/>
                    </a:lnTo>
                    <a:lnTo>
                      <a:pt x="596" y="83"/>
                    </a:lnTo>
                    <a:lnTo>
                      <a:pt x="583" y="72"/>
                    </a:lnTo>
                    <a:lnTo>
                      <a:pt x="568" y="62"/>
                    </a:lnTo>
                    <a:lnTo>
                      <a:pt x="554" y="53"/>
                    </a:lnTo>
                    <a:lnTo>
                      <a:pt x="538" y="44"/>
                    </a:lnTo>
                    <a:lnTo>
                      <a:pt x="523" y="36"/>
                    </a:lnTo>
                    <a:lnTo>
                      <a:pt x="506" y="29"/>
                    </a:lnTo>
                    <a:lnTo>
                      <a:pt x="490" y="22"/>
                    </a:lnTo>
                    <a:lnTo>
                      <a:pt x="472" y="16"/>
                    </a:lnTo>
                    <a:lnTo>
                      <a:pt x="455" y="11"/>
                    </a:lnTo>
                    <a:lnTo>
                      <a:pt x="438" y="8"/>
                    </a:lnTo>
                    <a:lnTo>
                      <a:pt x="420" y="4"/>
                    </a:lnTo>
                    <a:lnTo>
                      <a:pt x="401" y="2"/>
                    </a:lnTo>
                    <a:lnTo>
                      <a:pt x="383" y="1"/>
                    </a:lnTo>
                    <a:lnTo>
                      <a:pt x="364" y="0"/>
                    </a:lnTo>
                    <a:lnTo>
                      <a:pt x="345" y="1"/>
                    </a:lnTo>
                    <a:lnTo>
                      <a:pt x="327" y="2"/>
                    </a:lnTo>
                    <a:lnTo>
                      <a:pt x="308" y="4"/>
                    </a:lnTo>
                    <a:lnTo>
                      <a:pt x="291" y="8"/>
                    </a:lnTo>
                    <a:lnTo>
                      <a:pt x="273" y="11"/>
                    </a:lnTo>
                    <a:lnTo>
                      <a:pt x="256" y="16"/>
                    </a:lnTo>
                    <a:lnTo>
                      <a:pt x="238" y="22"/>
                    </a:lnTo>
                    <a:lnTo>
                      <a:pt x="222" y="29"/>
                    </a:lnTo>
                    <a:lnTo>
                      <a:pt x="206" y="36"/>
                    </a:lnTo>
                    <a:lnTo>
                      <a:pt x="191" y="44"/>
                    </a:lnTo>
                    <a:lnTo>
                      <a:pt x="174" y="53"/>
                    </a:lnTo>
                    <a:lnTo>
                      <a:pt x="160" y="62"/>
                    </a:lnTo>
                    <a:lnTo>
                      <a:pt x="145" y="72"/>
                    </a:lnTo>
                    <a:lnTo>
                      <a:pt x="132" y="83"/>
                    </a:lnTo>
                    <a:lnTo>
                      <a:pt x="118" y="95"/>
                    </a:lnTo>
                    <a:lnTo>
                      <a:pt x="106" y="107"/>
                    </a:lnTo>
                    <a:lnTo>
                      <a:pt x="94" y="120"/>
                    </a:lnTo>
                    <a:lnTo>
                      <a:pt x="82" y="132"/>
                    </a:lnTo>
                    <a:lnTo>
                      <a:pt x="72" y="146"/>
                    </a:lnTo>
                    <a:lnTo>
                      <a:pt x="61" y="160"/>
                    </a:lnTo>
                    <a:lnTo>
                      <a:pt x="52" y="175"/>
                    </a:lnTo>
                    <a:lnTo>
                      <a:pt x="43" y="191"/>
                    </a:lnTo>
                    <a:lnTo>
                      <a:pt x="36" y="207"/>
                    </a:lnTo>
                    <a:lnTo>
                      <a:pt x="27" y="223"/>
                    </a:lnTo>
                    <a:lnTo>
                      <a:pt x="22" y="240"/>
                    </a:lnTo>
                    <a:lnTo>
                      <a:pt x="16" y="256"/>
                    </a:lnTo>
                    <a:lnTo>
                      <a:pt x="10" y="273"/>
                    </a:lnTo>
                    <a:lnTo>
                      <a:pt x="6" y="291"/>
                    </a:lnTo>
                    <a:lnTo>
                      <a:pt x="3" y="309"/>
                    </a:lnTo>
                    <a:lnTo>
                      <a:pt x="1" y="328"/>
                    </a:lnTo>
                    <a:lnTo>
                      <a:pt x="0" y="347"/>
                    </a:lnTo>
                    <a:lnTo>
                      <a:pt x="0" y="365"/>
                    </a:lnTo>
                    <a:lnTo>
                      <a:pt x="0" y="384"/>
                    </a:lnTo>
                    <a:lnTo>
                      <a:pt x="1" y="403"/>
                    </a:lnTo>
                    <a:lnTo>
                      <a:pt x="3" y="420"/>
                    </a:lnTo>
                    <a:lnTo>
                      <a:pt x="6" y="439"/>
                    </a:lnTo>
                    <a:lnTo>
                      <a:pt x="10" y="456"/>
                    </a:lnTo>
                    <a:lnTo>
                      <a:pt x="16" y="474"/>
                    </a:lnTo>
                    <a:lnTo>
                      <a:pt x="22" y="490"/>
                    </a:lnTo>
                    <a:lnTo>
                      <a:pt x="27" y="507"/>
                    </a:lnTo>
                    <a:lnTo>
                      <a:pt x="36" y="524"/>
                    </a:lnTo>
                    <a:lnTo>
                      <a:pt x="43" y="539"/>
                    </a:lnTo>
                    <a:lnTo>
                      <a:pt x="52" y="554"/>
                    </a:lnTo>
                    <a:lnTo>
                      <a:pt x="61" y="569"/>
                    </a:lnTo>
                    <a:lnTo>
                      <a:pt x="72" y="583"/>
                    </a:lnTo>
                    <a:lnTo>
                      <a:pt x="82" y="597"/>
                    </a:lnTo>
                    <a:lnTo>
                      <a:pt x="94" y="610"/>
                    </a:lnTo>
                    <a:lnTo>
                      <a:pt x="106" y="623"/>
                    </a:lnTo>
                    <a:lnTo>
                      <a:pt x="118" y="636"/>
                    </a:lnTo>
                    <a:lnTo>
                      <a:pt x="132" y="647"/>
                    </a:lnTo>
                    <a:lnTo>
                      <a:pt x="145" y="658"/>
                    </a:lnTo>
                    <a:lnTo>
                      <a:pt x="160" y="668"/>
                    </a:lnTo>
                    <a:lnTo>
                      <a:pt x="174" y="678"/>
                    </a:lnTo>
                    <a:lnTo>
                      <a:pt x="191" y="686"/>
                    </a:lnTo>
                    <a:lnTo>
                      <a:pt x="206" y="694"/>
                    </a:lnTo>
                    <a:lnTo>
                      <a:pt x="222" y="701"/>
                    </a:lnTo>
                    <a:lnTo>
                      <a:pt x="238" y="708"/>
                    </a:lnTo>
                    <a:lnTo>
                      <a:pt x="256" y="714"/>
                    </a:lnTo>
                    <a:lnTo>
                      <a:pt x="273" y="718"/>
                    </a:lnTo>
                    <a:lnTo>
                      <a:pt x="291" y="723"/>
                    </a:lnTo>
                    <a:lnTo>
                      <a:pt x="308" y="727"/>
                    </a:lnTo>
                    <a:lnTo>
                      <a:pt x="327" y="728"/>
                    </a:lnTo>
                    <a:lnTo>
                      <a:pt x="345" y="730"/>
                    </a:lnTo>
                    <a:lnTo>
                      <a:pt x="364" y="730"/>
                    </a:lnTo>
                    <a:lnTo>
                      <a:pt x="383" y="730"/>
                    </a:lnTo>
                    <a:lnTo>
                      <a:pt x="401" y="728"/>
                    </a:lnTo>
                    <a:lnTo>
                      <a:pt x="420" y="727"/>
                    </a:lnTo>
                    <a:lnTo>
                      <a:pt x="438" y="723"/>
                    </a:lnTo>
                    <a:lnTo>
                      <a:pt x="455" y="718"/>
                    </a:lnTo>
                    <a:lnTo>
                      <a:pt x="472" y="714"/>
                    </a:lnTo>
                    <a:lnTo>
                      <a:pt x="490" y="708"/>
                    </a:lnTo>
                    <a:lnTo>
                      <a:pt x="506" y="701"/>
                    </a:lnTo>
                    <a:lnTo>
                      <a:pt x="523" y="694"/>
                    </a:lnTo>
                    <a:lnTo>
                      <a:pt x="538" y="686"/>
                    </a:lnTo>
                    <a:lnTo>
                      <a:pt x="554" y="678"/>
                    </a:lnTo>
                    <a:lnTo>
                      <a:pt x="568" y="668"/>
                    </a:lnTo>
                    <a:lnTo>
                      <a:pt x="583" y="658"/>
                    </a:lnTo>
                    <a:lnTo>
                      <a:pt x="596" y="647"/>
                    </a:lnTo>
                    <a:lnTo>
                      <a:pt x="610" y="636"/>
                    </a:lnTo>
                    <a:lnTo>
                      <a:pt x="623" y="623"/>
                    </a:lnTo>
                    <a:lnTo>
                      <a:pt x="634" y="610"/>
                    </a:lnTo>
                    <a:lnTo>
                      <a:pt x="646" y="597"/>
                    </a:lnTo>
                    <a:lnTo>
                      <a:pt x="657" y="583"/>
                    </a:lnTo>
                    <a:lnTo>
                      <a:pt x="667" y="569"/>
                    </a:lnTo>
                    <a:lnTo>
                      <a:pt x="676" y="554"/>
                    </a:lnTo>
                    <a:lnTo>
                      <a:pt x="686" y="539"/>
                    </a:lnTo>
                    <a:lnTo>
                      <a:pt x="694" y="524"/>
                    </a:lnTo>
                    <a:lnTo>
                      <a:pt x="701" y="507"/>
                    </a:lnTo>
                    <a:lnTo>
                      <a:pt x="707" y="490"/>
                    </a:lnTo>
                    <a:lnTo>
                      <a:pt x="712" y="474"/>
                    </a:lnTo>
                    <a:lnTo>
                      <a:pt x="718" y="456"/>
                    </a:lnTo>
                    <a:lnTo>
                      <a:pt x="722" y="439"/>
                    </a:lnTo>
                    <a:lnTo>
                      <a:pt x="725" y="420"/>
                    </a:lnTo>
                    <a:lnTo>
                      <a:pt x="728" y="403"/>
                    </a:lnTo>
                    <a:lnTo>
                      <a:pt x="729" y="384"/>
                    </a:lnTo>
                    <a:lnTo>
                      <a:pt x="729" y="365"/>
                    </a:lnTo>
                    <a:close/>
                    <a:moveTo>
                      <a:pt x="709" y="365"/>
                    </a:moveTo>
                    <a:lnTo>
                      <a:pt x="708" y="383"/>
                    </a:lnTo>
                    <a:lnTo>
                      <a:pt x="707" y="400"/>
                    </a:lnTo>
                    <a:lnTo>
                      <a:pt x="704" y="418"/>
                    </a:lnTo>
                    <a:lnTo>
                      <a:pt x="702" y="434"/>
                    </a:lnTo>
                    <a:lnTo>
                      <a:pt x="697" y="452"/>
                    </a:lnTo>
                    <a:lnTo>
                      <a:pt x="693" y="468"/>
                    </a:lnTo>
                    <a:lnTo>
                      <a:pt x="688" y="483"/>
                    </a:lnTo>
                    <a:lnTo>
                      <a:pt x="681" y="499"/>
                    </a:lnTo>
                    <a:lnTo>
                      <a:pt x="674" y="514"/>
                    </a:lnTo>
                    <a:lnTo>
                      <a:pt x="667" y="530"/>
                    </a:lnTo>
                    <a:lnTo>
                      <a:pt x="659" y="544"/>
                    </a:lnTo>
                    <a:lnTo>
                      <a:pt x="650" y="558"/>
                    </a:lnTo>
                    <a:lnTo>
                      <a:pt x="640" y="570"/>
                    </a:lnTo>
                    <a:lnTo>
                      <a:pt x="630" y="584"/>
                    </a:lnTo>
                    <a:lnTo>
                      <a:pt x="619" y="596"/>
                    </a:lnTo>
                    <a:lnTo>
                      <a:pt x="608" y="609"/>
                    </a:lnTo>
                    <a:lnTo>
                      <a:pt x="596" y="619"/>
                    </a:lnTo>
                    <a:lnTo>
                      <a:pt x="583" y="631"/>
                    </a:lnTo>
                    <a:lnTo>
                      <a:pt x="570" y="640"/>
                    </a:lnTo>
                    <a:lnTo>
                      <a:pt x="556" y="651"/>
                    </a:lnTo>
                    <a:lnTo>
                      <a:pt x="542" y="659"/>
                    </a:lnTo>
                    <a:lnTo>
                      <a:pt x="528" y="668"/>
                    </a:lnTo>
                    <a:lnTo>
                      <a:pt x="513" y="675"/>
                    </a:lnTo>
                    <a:lnTo>
                      <a:pt x="498" y="682"/>
                    </a:lnTo>
                    <a:lnTo>
                      <a:pt x="483" y="688"/>
                    </a:lnTo>
                    <a:lnTo>
                      <a:pt x="467" y="694"/>
                    </a:lnTo>
                    <a:lnTo>
                      <a:pt x="450" y="699"/>
                    </a:lnTo>
                    <a:lnTo>
                      <a:pt x="434" y="702"/>
                    </a:lnTo>
                    <a:lnTo>
                      <a:pt x="417" y="706"/>
                    </a:lnTo>
                    <a:lnTo>
                      <a:pt x="399" y="708"/>
                    </a:lnTo>
                    <a:lnTo>
                      <a:pt x="382" y="709"/>
                    </a:lnTo>
                    <a:lnTo>
                      <a:pt x="364" y="709"/>
                    </a:lnTo>
                    <a:lnTo>
                      <a:pt x="347" y="709"/>
                    </a:lnTo>
                    <a:lnTo>
                      <a:pt x="329" y="708"/>
                    </a:lnTo>
                    <a:lnTo>
                      <a:pt x="312" y="706"/>
                    </a:lnTo>
                    <a:lnTo>
                      <a:pt x="294" y="702"/>
                    </a:lnTo>
                    <a:lnTo>
                      <a:pt x="278" y="699"/>
                    </a:lnTo>
                    <a:lnTo>
                      <a:pt x="262" y="694"/>
                    </a:lnTo>
                    <a:lnTo>
                      <a:pt x="245" y="688"/>
                    </a:lnTo>
                    <a:lnTo>
                      <a:pt x="230" y="682"/>
                    </a:lnTo>
                    <a:lnTo>
                      <a:pt x="215" y="675"/>
                    </a:lnTo>
                    <a:lnTo>
                      <a:pt x="200" y="668"/>
                    </a:lnTo>
                    <a:lnTo>
                      <a:pt x="186" y="659"/>
                    </a:lnTo>
                    <a:lnTo>
                      <a:pt x="172" y="651"/>
                    </a:lnTo>
                    <a:lnTo>
                      <a:pt x="158" y="640"/>
                    </a:lnTo>
                    <a:lnTo>
                      <a:pt x="145" y="631"/>
                    </a:lnTo>
                    <a:lnTo>
                      <a:pt x="132" y="619"/>
                    </a:lnTo>
                    <a:lnTo>
                      <a:pt x="121" y="609"/>
                    </a:lnTo>
                    <a:lnTo>
                      <a:pt x="109" y="596"/>
                    </a:lnTo>
                    <a:lnTo>
                      <a:pt x="99" y="584"/>
                    </a:lnTo>
                    <a:lnTo>
                      <a:pt x="88" y="570"/>
                    </a:lnTo>
                    <a:lnTo>
                      <a:pt x="79" y="558"/>
                    </a:lnTo>
                    <a:lnTo>
                      <a:pt x="69" y="544"/>
                    </a:lnTo>
                    <a:lnTo>
                      <a:pt x="61" y="530"/>
                    </a:lnTo>
                    <a:lnTo>
                      <a:pt x="54" y="514"/>
                    </a:lnTo>
                    <a:lnTo>
                      <a:pt x="47" y="499"/>
                    </a:lnTo>
                    <a:lnTo>
                      <a:pt x="40" y="483"/>
                    </a:lnTo>
                    <a:lnTo>
                      <a:pt x="36" y="468"/>
                    </a:lnTo>
                    <a:lnTo>
                      <a:pt x="31" y="452"/>
                    </a:lnTo>
                    <a:lnTo>
                      <a:pt x="27" y="434"/>
                    </a:lnTo>
                    <a:lnTo>
                      <a:pt x="24" y="418"/>
                    </a:lnTo>
                    <a:lnTo>
                      <a:pt x="22" y="400"/>
                    </a:lnTo>
                    <a:lnTo>
                      <a:pt x="20" y="383"/>
                    </a:lnTo>
                    <a:lnTo>
                      <a:pt x="20" y="365"/>
                    </a:lnTo>
                    <a:lnTo>
                      <a:pt x="20" y="347"/>
                    </a:lnTo>
                    <a:lnTo>
                      <a:pt x="22" y="329"/>
                    </a:lnTo>
                    <a:lnTo>
                      <a:pt x="24" y="313"/>
                    </a:lnTo>
                    <a:lnTo>
                      <a:pt x="27" y="295"/>
                    </a:lnTo>
                    <a:lnTo>
                      <a:pt x="31" y="279"/>
                    </a:lnTo>
                    <a:lnTo>
                      <a:pt x="36" y="263"/>
                    </a:lnTo>
                    <a:lnTo>
                      <a:pt x="40" y="246"/>
                    </a:lnTo>
                    <a:lnTo>
                      <a:pt x="47" y="231"/>
                    </a:lnTo>
                    <a:lnTo>
                      <a:pt x="54" y="216"/>
                    </a:lnTo>
                    <a:lnTo>
                      <a:pt x="61" y="201"/>
                    </a:lnTo>
                    <a:lnTo>
                      <a:pt x="69" y="186"/>
                    </a:lnTo>
                    <a:lnTo>
                      <a:pt x="79" y="172"/>
                    </a:lnTo>
                    <a:lnTo>
                      <a:pt x="88" y="159"/>
                    </a:lnTo>
                    <a:lnTo>
                      <a:pt x="99" y="146"/>
                    </a:lnTo>
                    <a:lnTo>
                      <a:pt x="109" y="133"/>
                    </a:lnTo>
                    <a:lnTo>
                      <a:pt x="121" y="122"/>
                    </a:lnTo>
                    <a:lnTo>
                      <a:pt x="132" y="110"/>
                    </a:lnTo>
                    <a:lnTo>
                      <a:pt x="145" y="100"/>
                    </a:lnTo>
                    <a:lnTo>
                      <a:pt x="158" y="89"/>
                    </a:lnTo>
                    <a:lnTo>
                      <a:pt x="172" y="80"/>
                    </a:lnTo>
                    <a:lnTo>
                      <a:pt x="186" y="71"/>
                    </a:lnTo>
                    <a:lnTo>
                      <a:pt x="200" y="62"/>
                    </a:lnTo>
                    <a:lnTo>
                      <a:pt x="215" y="54"/>
                    </a:lnTo>
                    <a:lnTo>
                      <a:pt x="230" y="47"/>
                    </a:lnTo>
                    <a:lnTo>
                      <a:pt x="245" y="41"/>
                    </a:lnTo>
                    <a:lnTo>
                      <a:pt x="262" y="36"/>
                    </a:lnTo>
                    <a:lnTo>
                      <a:pt x="278" y="31"/>
                    </a:lnTo>
                    <a:lnTo>
                      <a:pt x="294" y="27"/>
                    </a:lnTo>
                    <a:lnTo>
                      <a:pt x="312" y="25"/>
                    </a:lnTo>
                    <a:lnTo>
                      <a:pt x="329" y="23"/>
                    </a:lnTo>
                    <a:lnTo>
                      <a:pt x="347" y="22"/>
                    </a:lnTo>
                    <a:lnTo>
                      <a:pt x="364" y="20"/>
                    </a:lnTo>
                    <a:lnTo>
                      <a:pt x="382" y="22"/>
                    </a:lnTo>
                    <a:lnTo>
                      <a:pt x="399" y="23"/>
                    </a:lnTo>
                    <a:lnTo>
                      <a:pt x="417" y="25"/>
                    </a:lnTo>
                    <a:lnTo>
                      <a:pt x="434" y="27"/>
                    </a:lnTo>
                    <a:lnTo>
                      <a:pt x="450" y="31"/>
                    </a:lnTo>
                    <a:lnTo>
                      <a:pt x="467" y="36"/>
                    </a:lnTo>
                    <a:lnTo>
                      <a:pt x="483" y="41"/>
                    </a:lnTo>
                    <a:lnTo>
                      <a:pt x="498" y="47"/>
                    </a:lnTo>
                    <a:lnTo>
                      <a:pt x="513" y="54"/>
                    </a:lnTo>
                    <a:lnTo>
                      <a:pt x="528" y="62"/>
                    </a:lnTo>
                    <a:lnTo>
                      <a:pt x="542" y="71"/>
                    </a:lnTo>
                    <a:lnTo>
                      <a:pt x="556" y="80"/>
                    </a:lnTo>
                    <a:lnTo>
                      <a:pt x="570" y="89"/>
                    </a:lnTo>
                    <a:lnTo>
                      <a:pt x="583" y="100"/>
                    </a:lnTo>
                    <a:lnTo>
                      <a:pt x="596" y="110"/>
                    </a:lnTo>
                    <a:lnTo>
                      <a:pt x="608" y="122"/>
                    </a:lnTo>
                    <a:lnTo>
                      <a:pt x="619" y="133"/>
                    </a:lnTo>
                    <a:lnTo>
                      <a:pt x="630" y="146"/>
                    </a:lnTo>
                    <a:lnTo>
                      <a:pt x="640" y="159"/>
                    </a:lnTo>
                    <a:lnTo>
                      <a:pt x="650" y="172"/>
                    </a:lnTo>
                    <a:lnTo>
                      <a:pt x="659" y="186"/>
                    </a:lnTo>
                    <a:lnTo>
                      <a:pt x="667" y="201"/>
                    </a:lnTo>
                    <a:lnTo>
                      <a:pt x="674" y="216"/>
                    </a:lnTo>
                    <a:lnTo>
                      <a:pt x="681" y="231"/>
                    </a:lnTo>
                    <a:lnTo>
                      <a:pt x="688" y="246"/>
                    </a:lnTo>
                    <a:lnTo>
                      <a:pt x="693" y="263"/>
                    </a:lnTo>
                    <a:lnTo>
                      <a:pt x="697" y="279"/>
                    </a:lnTo>
                    <a:lnTo>
                      <a:pt x="702" y="295"/>
                    </a:lnTo>
                    <a:lnTo>
                      <a:pt x="704" y="313"/>
                    </a:lnTo>
                    <a:lnTo>
                      <a:pt x="707" y="329"/>
                    </a:lnTo>
                    <a:lnTo>
                      <a:pt x="708" y="347"/>
                    </a:lnTo>
                    <a:lnTo>
                      <a:pt x="709" y="365"/>
                    </a:lnTo>
                    <a:close/>
                  </a:path>
                </a:pathLst>
              </a:custGeom>
              <a:solidFill>
                <a:srgbClr val="625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3" name="Freeform 183">
                <a:extLst>
                  <a:ext uri="{FF2B5EF4-FFF2-40B4-BE49-F238E27FC236}">
                    <a16:creationId xmlns:a16="http://schemas.microsoft.com/office/drawing/2014/main" id="{DBAA33B3-874A-4418-93CC-73BF137CA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2" y="1104"/>
                <a:ext cx="101" cy="101"/>
              </a:xfrm>
              <a:custGeom>
                <a:avLst/>
                <a:gdLst>
                  <a:gd name="T0" fmla="*/ 14 w 709"/>
                  <a:gd name="T1" fmla="*/ 6 h 710"/>
                  <a:gd name="T2" fmla="*/ 14 w 709"/>
                  <a:gd name="T3" fmla="*/ 4 h 710"/>
                  <a:gd name="T4" fmla="*/ 13 w 709"/>
                  <a:gd name="T5" fmla="*/ 3 h 710"/>
                  <a:gd name="T6" fmla="*/ 12 w 709"/>
                  <a:gd name="T7" fmla="*/ 1 h 710"/>
                  <a:gd name="T8" fmla="*/ 10 w 709"/>
                  <a:gd name="T9" fmla="*/ 1 h 710"/>
                  <a:gd name="T10" fmla="*/ 8 w 709"/>
                  <a:gd name="T11" fmla="*/ 0 h 710"/>
                  <a:gd name="T12" fmla="*/ 6 w 709"/>
                  <a:gd name="T13" fmla="*/ 0 h 710"/>
                  <a:gd name="T14" fmla="*/ 5 w 709"/>
                  <a:gd name="T15" fmla="*/ 0 h 710"/>
                  <a:gd name="T16" fmla="*/ 3 w 709"/>
                  <a:gd name="T17" fmla="*/ 1 h 710"/>
                  <a:gd name="T18" fmla="*/ 2 w 709"/>
                  <a:gd name="T19" fmla="*/ 2 h 710"/>
                  <a:gd name="T20" fmla="*/ 1 w 709"/>
                  <a:gd name="T21" fmla="*/ 4 h 710"/>
                  <a:gd name="T22" fmla="*/ 0 w 709"/>
                  <a:gd name="T23" fmla="*/ 5 h 710"/>
                  <a:gd name="T24" fmla="*/ 0 w 709"/>
                  <a:gd name="T25" fmla="*/ 7 h 710"/>
                  <a:gd name="T26" fmla="*/ 0 w 709"/>
                  <a:gd name="T27" fmla="*/ 9 h 710"/>
                  <a:gd name="T28" fmla="*/ 1 w 709"/>
                  <a:gd name="T29" fmla="*/ 11 h 710"/>
                  <a:gd name="T30" fmla="*/ 2 w 709"/>
                  <a:gd name="T31" fmla="*/ 12 h 710"/>
                  <a:gd name="T32" fmla="*/ 3 w 709"/>
                  <a:gd name="T33" fmla="*/ 13 h 710"/>
                  <a:gd name="T34" fmla="*/ 5 w 709"/>
                  <a:gd name="T35" fmla="*/ 14 h 710"/>
                  <a:gd name="T36" fmla="*/ 6 w 709"/>
                  <a:gd name="T37" fmla="*/ 14 h 710"/>
                  <a:gd name="T38" fmla="*/ 8 w 709"/>
                  <a:gd name="T39" fmla="*/ 14 h 710"/>
                  <a:gd name="T40" fmla="*/ 10 w 709"/>
                  <a:gd name="T41" fmla="*/ 14 h 710"/>
                  <a:gd name="T42" fmla="*/ 12 w 709"/>
                  <a:gd name="T43" fmla="*/ 13 h 710"/>
                  <a:gd name="T44" fmla="*/ 13 w 709"/>
                  <a:gd name="T45" fmla="*/ 12 h 710"/>
                  <a:gd name="T46" fmla="*/ 14 w 709"/>
                  <a:gd name="T47" fmla="*/ 10 h 710"/>
                  <a:gd name="T48" fmla="*/ 14 w 709"/>
                  <a:gd name="T49" fmla="*/ 9 h 710"/>
                  <a:gd name="T50" fmla="*/ 14 w 709"/>
                  <a:gd name="T51" fmla="*/ 7 h 710"/>
                  <a:gd name="T52" fmla="*/ 14 w 709"/>
                  <a:gd name="T53" fmla="*/ 9 h 710"/>
                  <a:gd name="T54" fmla="*/ 13 w 709"/>
                  <a:gd name="T55" fmla="*/ 10 h 710"/>
                  <a:gd name="T56" fmla="*/ 12 w 709"/>
                  <a:gd name="T57" fmla="*/ 12 h 710"/>
                  <a:gd name="T58" fmla="*/ 11 w 709"/>
                  <a:gd name="T59" fmla="*/ 13 h 710"/>
                  <a:gd name="T60" fmla="*/ 10 w 709"/>
                  <a:gd name="T61" fmla="*/ 14 h 710"/>
                  <a:gd name="T62" fmla="*/ 8 w 709"/>
                  <a:gd name="T63" fmla="*/ 14 h 710"/>
                  <a:gd name="T64" fmla="*/ 6 w 709"/>
                  <a:gd name="T65" fmla="*/ 14 h 710"/>
                  <a:gd name="T66" fmla="*/ 5 w 709"/>
                  <a:gd name="T67" fmla="*/ 13 h 710"/>
                  <a:gd name="T68" fmla="*/ 3 w 709"/>
                  <a:gd name="T69" fmla="*/ 13 h 710"/>
                  <a:gd name="T70" fmla="*/ 2 w 709"/>
                  <a:gd name="T71" fmla="*/ 12 h 710"/>
                  <a:gd name="T72" fmla="*/ 1 w 709"/>
                  <a:gd name="T73" fmla="*/ 10 h 710"/>
                  <a:gd name="T74" fmla="*/ 1 w 709"/>
                  <a:gd name="T75" fmla="*/ 9 h 710"/>
                  <a:gd name="T76" fmla="*/ 0 w 709"/>
                  <a:gd name="T77" fmla="*/ 7 h 710"/>
                  <a:gd name="T78" fmla="*/ 1 w 709"/>
                  <a:gd name="T79" fmla="*/ 5 h 710"/>
                  <a:gd name="T80" fmla="*/ 1 w 709"/>
                  <a:gd name="T81" fmla="*/ 4 h 710"/>
                  <a:gd name="T82" fmla="*/ 2 w 709"/>
                  <a:gd name="T83" fmla="*/ 2 h 710"/>
                  <a:gd name="T84" fmla="*/ 4 w 709"/>
                  <a:gd name="T85" fmla="*/ 1 h 710"/>
                  <a:gd name="T86" fmla="*/ 5 w 709"/>
                  <a:gd name="T87" fmla="*/ 1 h 710"/>
                  <a:gd name="T88" fmla="*/ 7 w 709"/>
                  <a:gd name="T89" fmla="*/ 0 h 710"/>
                  <a:gd name="T90" fmla="*/ 9 w 709"/>
                  <a:gd name="T91" fmla="*/ 1 h 710"/>
                  <a:gd name="T92" fmla="*/ 10 w 709"/>
                  <a:gd name="T93" fmla="*/ 1 h 710"/>
                  <a:gd name="T94" fmla="*/ 12 w 709"/>
                  <a:gd name="T95" fmla="*/ 2 h 710"/>
                  <a:gd name="T96" fmla="*/ 13 w 709"/>
                  <a:gd name="T97" fmla="*/ 3 h 710"/>
                  <a:gd name="T98" fmla="*/ 13 w 709"/>
                  <a:gd name="T99" fmla="*/ 5 h 710"/>
                  <a:gd name="T100" fmla="*/ 14 w 709"/>
                  <a:gd name="T101" fmla="*/ 6 h 71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09" h="710">
                    <a:moveTo>
                      <a:pt x="709" y="355"/>
                    </a:moveTo>
                    <a:lnTo>
                      <a:pt x="708" y="337"/>
                    </a:lnTo>
                    <a:lnTo>
                      <a:pt x="707" y="319"/>
                    </a:lnTo>
                    <a:lnTo>
                      <a:pt x="705" y="301"/>
                    </a:lnTo>
                    <a:lnTo>
                      <a:pt x="701" y="283"/>
                    </a:lnTo>
                    <a:lnTo>
                      <a:pt x="698" y="267"/>
                    </a:lnTo>
                    <a:lnTo>
                      <a:pt x="693" y="249"/>
                    </a:lnTo>
                    <a:lnTo>
                      <a:pt x="687" y="233"/>
                    </a:lnTo>
                    <a:lnTo>
                      <a:pt x="681" y="217"/>
                    </a:lnTo>
                    <a:lnTo>
                      <a:pt x="673" y="202"/>
                    </a:lnTo>
                    <a:lnTo>
                      <a:pt x="666" y="186"/>
                    </a:lnTo>
                    <a:lnTo>
                      <a:pt x="657" y="171"/>
                    </a:lnTo>
                    <a:lnTo>
                      <a:pt x="649" y="156"/>
                    </a:lnTo>
                    <a:lnTo>
                      <a:pt x="638" y="143"/>
                    </a:lnTo>
                    <a:lnTo>
                      <a:pt x="628" y="129"/>
                    </a:lnTo>
                    <a:lnTo>
                      <a:pt x="616" y="116"/>
                    </a:lnTo>
                    <a:lnTo>
                      <a:pt x="605" y="104"/>
                    </a:lnTo>
                    <a:lnTo>
                      <a:pt x="593" y="92"/>
                    </a:lnTo>
                    <a:lnTo>
                      <a:pt x="580" y="82"/>
                    </a:lnTo>
                    <a:lnTo>
                      <a:pt x="566" y="71"/>
                    </a:lnTo>
                    <a:lnTo>
                      <a:pt x="552" y="61"/>
                    </a:lnTo>
                    <a:lnTo>
                      <a:pt x="538" y="51"/>
                    </a:lnTo>
                    <a:lnTo>
                      <a:pt x="523" y="43"/>
                    </a:lnTo>
                    <a:lnTo>
                      <a:pt x="508" y="35"/>
                    </a:lnTo>
                    <a:lnTo>
                      <a:pt x="493" y="28"/>
                    </a:lnTo>
                    <a:lnTo>
                      <a:pt x="476" y="22"/>
                    </a:lnTo>
                    <a:lnTo>
                      <a:pt x="460" y="16"/>
                    </a:lnTo>
                    <a:lnTo>
                      <a:pt x="443" y="12"/>
                    </a:lnTo>
                    <a:lnTo>
                      <a:pt x="425" y="7"/>
                    </a:lnTo>
                    <a:lnTo>
                      <a:pt x="408" y="5"/>
                    </a:lnTo>
                    <a:lnTo>
                      <a:pt x="390" y="2"/>
                    </a:lnTo>
                    <a:lnTo>
                      <a:pt x="373" y="1"/>
                    </a:lnTo>
                    <a:lnTo>
                      <a:pt x="354" y="0"/>
                    </a:lnTo>
                    <a:lnTo>
                      <a:pt x="335" y="1"/>
                    </a:lnTo>
                    <a:lnTo>
                      <a:pt x="318" y="2"/>
                    </a:lnTo>
                    <a:lnTo>
                      <a:pt x="301" y="5"/>
                    </a:lnTo>
                    <a:lnTo>
                      <a:pt x="283" y="7"/>
                    </a:lnTo>
                    <a:lnTo>
                      <a:pt x="266" y="12"/>
                    </a:lnTo>
                    <a:lnTo>
                      <a:pt x="248" y="16"/>
                    </a:lnTo>
                    <a:lnTo>
                      <a:pt x="232" y="22"/>
                    </a:lnTo>
                    <a:lnTo>
                      <a:pt x="217" y="28"/>
                    </a:lnTo>
                    <a:lnTo>
                      <a:pt x="200" y="35"/>
                    </a:lnTo>
                    <a:lnTo>
                      <a:pt x="185" y="43"/>
                    </a:lnTo>
                    <a:lnTo>
                      <a:pt x="170" y="51"/>
                    </a:lnTo>
                    <a:lnTo>
                      <a:pt x="156" y="61"/>
                    </a:lnTo>
                    <a:lnTo>
                      <a:pt x="142" y="71"/>
                    </a:lnTo>
                    <a:lnTo>
                      <a:pt x="128" y="82"/>
                    </a:lnTo>
                    <a:lnTo>
                      <a:pt x="115" y="92"/>
                    </a:lnTo>
                    <a:lnTo>
                      <a:pt x="104" y="104"/>
                    </a:lnTo>
                    <a:lnTo>
                      <a:pt x="92" y="116"/>
                    </a:lnTo>
                    <a:lnTo>
                      <a:pt x="80" y="129"/>
                    </a:lnTo>
                    <a:lnTo>
                      <a:pt x="70" y="143"/>
                    </a:lnTo>
                    <a:lnTo>
                      <a:pt x="61" y="156"/>
                    </a:lnTo>
                    <a:lnTo>
                      <a:pt x="51" y="171"/>
                    </a:lnTo>
                    <a:lnTo>
                      <a:pt x="42" y="186"/>
                    </a:lnTo>
                    <a:lnTo>
                      <a:pt x="35" y="202"/>
                    </a:lnTo>
                    <a:lnTo>
                      <a:pt x="27" y="217"/>
                    </a:lnTo>
                    <a:lnTo>
                      <a:pt x="21" y="233"/>
                    </a:lnTo>
                    <a:lnTo>
                      <a:pt x="15" y="249"/>
                    </a:lnTo>
                    <a:lnTo>
                      <a:pt x="10" y="267"/>
                    </a:lnTo>
                    <a:lnTo>
                      <a:pt x="7" y="283"/>
                    </a:lnTo>
                    <a:lnTo>
                      <a:pt x="3" y="301"/>
                    </a:lnTo>
                    <a:lnTo>
                      <a:pt x="1" y="319"/>
                    </a:lnTo>
                    <a:lnTo>
                      <a:pt x="0" y="337"/>
                    </a:lnTo>
                    <a:lnTo>
                      <a:pt x="0" y="355"/>
                    </a:lnTo>
                    <a:lnTo>
                      <a:pt x="0" y="373"/>
                    </a:lnTo>
                    <a:lnTo>
                      <a:pt x="1" y="391"/>
                    </a:lnTo>
                    <a:lnTo>
                      <a:pt x="3" y="409"/>
                    </a:lnTo>
                    <a:lnTo>
                      <a:pt x="7" y="426"/>
                    </a:lnTo>
                    <a:lnTo>
                      <a:pt x="10" y="444"/>
                    </a:lnTo>
                    <a:lnTo>
                      <a:pt x="15" y="460"/>
                    </a:lnTo>
                    <a:lnTo>
                      <a:pt x="21" y="476"/>
                    </a:lnTo>
                    <a:lnTo>
                      <a:pt x="27" y="493"/>
                    </a:lnTo>
                    <a:lnTo>
                      <a:pt x="35" y="509"/>
                    </a:lnTo>
                    <a:lnTo>
                      <a:pt x="42" y="524"/>
                    </a:lnTo>
                    <a:lnTo>
                      <a:pt x="51" y="539"/>
                    </a:lnTo>
                    <a:lnTo>
                      <a:pt x="61" y="553"/>
                    </a:lnTo>
                    <a:lnTo>
                      <a:pt x="70" y="567"/>
                    </a:lnTo>
                    <a:lnTo>
                      <a:pt x="80" y="580"/>
                    </a:lnTo>
                    <a:lnTo>
                      <a:pt x="92" y="593"/>
                    </a:lnTo>
                    <a:lnTo>
                      <a:pt x="104" y="606"/>
                    </a:lnTo>
                    <a:lnTo>
                      <a:pt x="115" y="617"/>
                    </a:lnTo>
                    <a:lnTo>
                      <a:pt x="128" y="629"/>
                    </a:lnTo>
                    <a:lnTo>
                      <a:pt x="142" y="640"/>
                    </a:lnTo>
                    <a:lnTo>
                      <a:pt x="156" y="649"/>
                    </a:lnTo>
                    <a:lnTo>
                      <a:pt x="170" y="658"/>
                    </a:lnTo>
                    <a:lnTo>
                      <a:pt x="185" y="666"/>
                    </a:lnTo>
                    <a:lnTo>
                      <a:pt x="200" y="675"/>
                    </a:lnTo>
                    <a:lnTo>
                      <a:pt x="217" y="682"/>
                    </a:lnTo>
                    <a:lnTo>
                      <a:pt x="232" y="689"/>
                    </a:lnTo>
                    <a:lnTo>
                      <a:pt x="248" y="693"/>
                    </a:lnTo>
                    <a:lnTo>
                      <a:pt x="266" y="699"/>
                    </a:lnTo>
                    <a:lnTo>
                      <a:pt x="283" y="703"/>
                    </a:lnTo>
                    <a:lnTo>
                      <a:pt x="301" y="706"/>
                    </a:lnTo>
                    <a:lnTo>
                      <a:pt x="318" y="708"/>
                    </a:lnTo>
                    <a:lnTo>
                      <a:pt x="335" y="710"/>
                    </a:lnTo>
                    <a:lnTo>
                      <a:pt x="354" y="710"/>
                    </a:lnTo>
                    <a:lnTo>
                      <a:pt x="373" y="710"/>
                    </a:lnTo>
                    <a:lnTo>
                      <a:pt x="390" y="708"/>
                    </a:lnTo>
                    <a:lnTo>
                      <a:pt x="408" y="706"/>
                    </a:lnTo>
                    <a:lnTo>
                      <a:pt x="425" y="703"/>
                    </a:lnTo>
                    <a:lnTo>
                      <a:pt x="443" y="699"/>
                    </a:lnTo>
                    <a:lnTo>
                      <a:pt x="460" y="693"/>
                    </a:lnTo>
                    <a:lnTo>
                      <a:pt x="476" y="689"/>
                    </a:lnTo>
                    <a:lnTo>
                      <a:pt x="493" y="682"/>
                    </a:lnTo>
                    <a:lnTo>
                      <a:pt x="508" y="675"/>
                    </a:lnTo>
                    <a:lnTo>
                      <a:pt x="523" y="666"/>
                    </a:lnTo>
                    <a:lnTo>
                      <a:pt x="538" y="658"/>
                    </a:lnTo>
                    <a:lnTo>
                      <a:pt x="552" y="649"/>
                    </a:lnTo>
                    <a:lnTo>
                      <a:pt x="566" y="640"/>
                    </a:lnTo>
                    <a:lnTo>
                      <a:pt x="580" y="629"/>
                    </a:lnTo>
                    <a:lnTo>
                      <a:pt x="593" y="617"/>
                    </a:lnTo>
                    <a:lnTo>
                      <a:pt x="605" y="606"/>
                    </a:lnTo>
                    <a:lnTo>
                      <a:pt x="616" y="593"/>
                    </a:lnTo>
                    <a:lnTo>
                      <a:pt x="628" y="580"/>
                    </a:lnTo>
                    <a:lnTo>
                      <a:pt x="638" y="567"/>
                    </a:lnTo>
                    <a:lnTo>
                      <a:pt x="649" y="553"/>
                    </a:lnTo>
                    <a:lnTo>
                      <a:pt x="657" y="539"/>
                    </a:lnTo>
                    <a:lnTo>
                      <a:pt x="666" y="524"/>
                    </a:lnTo>
                    <a:lnTo>
                      <a:pt x="673" y="509"/>
                    </a:lnTo>
                    <a:lnTo>
                      <a:pt x="681" y="493"/>
                    </a:lnTo>
                    <a:lnTo>
                      <a:pt x="687" y="476"/>
                    </a:lnTo>
                    <a:lnTo>
                      <a:pt x="693" y="460"/>
                    </a:lnTo>
                    <a:lnTo>
                      <a:pt x="698" y="444"/>
                    </a:lnTo>
                    <a:lnTo>
                      <a:pt x="701" y="426"/>
                    </a:lnTo>
                    <a:lnTo>
                      <a:pt x="705" y="409"/>
                    </a:lnTo>
                    <a:lnTo>
                      <a:pt x="707" y="391"/>
                    </a:lnTo>
                    <a:lnTo>
                      <a:pt x="708" y="373"/>
                    </a:lnTo>
                    <a:lnTo>
                      <a:pt x="709" y="355"/>
                    </a:lnTo>
                    <a:close/>
                    <a:moveTo>
                      <a:pt x="688" y="355"/>
                    </a:moveTo>
                    <a:lnTo>
                      <a:pt x="687" y="372"/>
                    </a:lnTo>
                    <a:lnTo>
                      <a:pt x="686" y="389"/>
                    </a:lnTo>
                    <a:lnTo>
                      <a:pt x="684" y="405"/>
                    </a:lnTo>
                    <a:lnTo>
                      <a:pt x="681" y="422"/>
                    </a:lnTo>
                    <a:lnTo>
                      <a:pt x="678" y="438"/>
                    </a:lnTo>
                    <a:lnTo>
                      <a:pt x="673" y="454"/>
                    </a:lnTo>
                    <a:lnTo>
                      <a:pt x="667" y="470"/>
                    </a:lnTo>
                    <a:lnTo>
                      <a:pt x="662" y="485"/>
                    </a:lnTo>
                    <a:lnTo>
                      <a:pt x="655" y="500"/>
                    </a:lnTo>
                    <a:lnTo>
                      <a:pt x="648" y="514"/>
                    </a:lnTo>
                    <a:lnTo>
                      <a:pt x="640" y="528"/>
                    </a:lnTo>
                    <a:lnTo>
                      <a:pt x="631" y="542"/>
                    </a:lnTo>
                    <a:lnTo>
                      <a:pt x="622" y="555"/>
                    </a:lnTo>
                    <a:lnTo>
                      <a:pt x="612" y="567"/>
                    </a:lnTo>
                    <a:lnTo>
                      <a:pt x="601" y="579"/>
                    </a:lnTo>
                    <a:lnTo>
                      <a:pt x="591" y="591"/>
                    </a:lnTo>
                    <a:lnTo>
                      <a:pt x="579" y="602"/>
                    </a:lnTo>
                    <a:lnTo>
                      <a:pt x="566" y="613"/>
                    </a:lnTo>
                    <a:lnTo>
                      <a:pt x="553" y="622"/>
                    </a:lnTo>
                    <a:lnTo>
                      <a:pt x="541" y="631"/>
                    </a:lnTo>
                    <a:lnTo>
                      <a:pt x="528" y="641"/>
                    </a:lnTo>
                    <a:lnTo>
                      <a:pt x="514" y="649"/>
                    </a:lnTo>
                    <a:lnTo>
                      <a:pt x="499" y="656"/>
                    </a:lnTo>
                    <a:lnTo>
                      <a:pt x="485" y="663"/>
                    </a:lnTo>
                    <a:lnTo>
                      <a:pt x="469" y="669"/>
                    </a:lnTo>
                    <a:lnTo>
                      <a:pt x="453" y="673"/>
                    </a:lnTo>
                    <a:lnTo>
                      <a:pt x="438" y="678"/>
                    </a:lnTo>
                    <a:lnTo>
                      <a:pt x="422" y="682"/>
                    </a:lnTo>
                    <a:lnTo>
                      <a:pt x="405" y="685"/>
                    </a:lnTo>
                    <a:lnTo>
                      <a:pt x="388" y="687"/>
                    </a:lnTo>
                    <a:lnTo>
                      <a:pt x="372" y="689"/>
                    </a:lnTo>
                    <a:lnTo>
                      <a:pt x="354" y="689"/>
                    </a:lnTo>
                    <a:lnTo>
                      <a:pt x="337" y="689"/>
                    </a:lnTo>
                    <a:lnTo>
                      <a:pt x="320" y="687"/>
                    </a:lnTo>
                    <a:lnTo>
                      <a:pt x="303" y="685"/>
                    </a:lnTo>
                    <a:lnTo>
                      <a:pt x="287" y="682"/>
                    </a:lnTo>
                    <a:lnTo>
                      <a:pt x="270" y="678"/>
                    </a:lnTo>
                    <a:lnTo>
                      <a:pt x="255" y="673"/>
                    </a:lnTo>
                    <a:lnTo>
                      <a:pt x="240" y="669"/>
                    </a:lnTo>
                    <a:lnTo>
                      <a:pt x="224" y="663"/>
                    </a:lnTo>
                    <a:lnTo>
                      <a:pt x="210" y="656"/>
                    </a:lnTo>
                    <a:lnTo>
                      <a:pt x="195" y="649"/>
                    </a:lnTo>
                    <a:lnTo>
                      <a:pt x="181" y="641"/>
                    </a:lnTo>
                    <a:lnTo>
                      <a:pt x="168" y="631"/>
                    </a:lnTo>
                    <a:lnTo>
                      <a:pt x="155" y="622"/>
                    </a:lnTo>
                    <a:lnTo>
                      <a:pt x="142" y="613"/>
                    </a:lnTo>
                    <a:lnTo>
                      <a:pt x="129" y="602"/>
                    </a:lnTo>
                    <a:lnTo>
                      <a:pt x="118" y="591"/>
                    </a:lnTo>
                    <a:lnTo>
                      <a:pt x="107" y="579"/>
                    </a:lnTo>
                    <a:lnTo>
                      <a:pt x="97" y="567"/>
                    </a:lnTo>
                    <a:lnTo>
                      <a:pt x="86" y="555"/>
                    </a:lnTo>
                    <a:lnTo>
                      <a:pt x="77" y="542"/>
                    </a:lnTo>
                    <a:lnTo>
                      <a:pt x="69" y="528"/>
                    </a:lnTo>
                    <a:lnTo>
                      <a:pt x="61" y="514"/>
                    </a:lnTo>
                    <a:lnTo>
                      <a:pt x="54" y="500"/>
                    </a:lnTo>
                    <a:lnTo>
                      <a:pt x="47" y="485"/>
                    </a:lnTo>
                    <a:lnTo>
                      <a:pt x="41" y="470"/>
                    </a:lnTo>
                    <a:lnTo>
                      <a:pt x="35" y="454"/>
                    </a:lnTo>
                    <a:lnTo>
                      <a:pt x="30" y="438"/>
                    </a:lnTo>
                    <a:lnTo>
                      <a:pt x="27" y="422"/>
                    </a:lnTo>
                    <a:lnTo>
                      <a:pt x="24" y="405"/>
                    </a:lnTo>
                    <a:lnTo>
                      <a:pt x="22" y="389"/>
                    </a:lnTo>
                    <a:lnTo>
                      <a:pt x="21" y="372"/>
                    </a:lnTo>
                    <a:lnTo>
                      <a:pt x="20" y="355"/>
                    </a:lnTo>
                    <a:lnTo>
                      <a:pt x="21" y="338"/>
                    </a:lnTo>
                    <a:lnTo>
                      <a:pt x="22" y="320"/>
                    </a:lnTo>
                    <a:lnTo>
                      <a:pt x="24" y="304"/>
                    </a:lnTo>
                    <a:lnTo>
                      <a:pt x="27" y="288"/>
                    </a:lnTo>
                    <a:lnTo>
                      <a:pt x="30" y="271"/>
                    </a:lnTo>
                    <a:lnTo>
                      <a:pt x="35" y="255"/>
                    </a:lnTo>
                    <a:lnTo>
                      <a:pt x="41" y="240"/>
                    </a:lnTo>
                    <a:lnTo>
                      <a:pt x="47" y="225"/>
                    </a:lnTo>
                    <a:lnTo>
                      <a:pt x="54" y="210"/>
                    </a:lnTo>
                    <a:lnTo>
                      <a:pt x="61" y="196"/>
                    </a:lnTo>
                    <a:lnTo>
                      <a:pt x="69" y="182"/>
                    </a:lnTo>
                    <a:lnTo>
                      <a:pt x="77" y="168"/>
                    </a:lnTo>
                    <a:lnTo>
                      <a:pt x="86" y="155"/>
                    </a:lnTo>
                    <a:lnTo>
                      <a:pt x="97" y="142"/>
                    </a:lnTo>
                    <a:lnTo>
                      <a:pt x="107" y="130"/>
                    </a:lnTo>
                    <a:lnTo>
                      <a:pt x="118" y="119"/>
                    </a:lnTo>
                    <a:lnTo>
                      <a:pt x="129" y="108"/>
                    </a:lnTo>
                    <a:lnTo>
                      <a:pt x="142" y="98"/>
                    </a:lnTo>
                    <a:lnTo>
                      <a:pt x="155" y="87"/>
                    </a:lnTo>
                    <a:lnTo>
                      <a:pt x="168" y="78"/>
                    </a:lnTo>
                    <a:lnTo>
                      <a:pt x="181" y="70"/>
                    </a:lnTo>
                    <a:lnTo>
                      <a:pt x="195" y="62"/>
                    </a:lnTo>
                    <a:lnTo>
                      <a:pt x="210" y="54"/>
                    </a:lnTo>
                    <a:lnTo>
                      <a:pt x="224" y="48"/>
                    </a:lnTo>
                    <a:lnTo>
                      <a:pt x="240" y="41"/>
                    </a:lnTo>
                    <a:lnTo>
                      <a:pt x="255" y="36"/>
                    </a:lnTo>
                    <a:lnTo>
                      <a:pt x="270" y="31"/>
                    </a:lnTo>
                    <a:lnTo>
                      <a:pt x="287" y="28"/>
                    </a:lnTo>
                    <a:lnTo>
                      <a:pt x="303" y="24"/>
                    </a:lnTo>
                    <a:lnTo>
                      <a:pt x="320" y="23"/>
                    </a:lnTo>
                    <a:lnTo>
                      <a:pt x="337" y="21"/>
                    </a:lnTo>
                    <a:lnTo>
                      <a:pt x="354" y="21"/>
                    </a:lnTo>
                    <a:lnTo>
                      <a:pt x="372" y="21"/>
                    </a:lnTo>
                    <a:lnTo>
                      <a:pt x="388" y="23"/>
                    </a:lnTo>
                    <a:lnTo>
                      <a:pt x="405" y="24"/>
                    </a:lnTo>
                    <a:lnTo>
                      <a:pt x="422" y="28"/>
                    </a:lnTo>
                    <a:lnTo>
                      <a:pt x="438" y="31"/>
                    </a:lnTo>
                    <a:lnTo>
                      <a:pt x="453" y="36"/>
                    </a:lnTo>
                    <a:lnTo>
                      <a:pt x="469" y="41"/>
                    </a:lnTo>
                    <a:lnTo>
                      <a:pt x="485" y="48"/>
                    </a:lnTo>
                    <a:lnTo>
                      <a:pt x="499" y="54"/>
                    </a:lnTo>
                    <a:lnTo>
                      <a:pt x="514" y="62"/>
                    </a:lnTo>
                    <a:lnTo>
                      <a:pt x="528" y="70"/>
                    </a:lnTo>
                    <a:lnTo>
                      <a:pt x="541" y="78"/>
                    </a:lnTo>
                    <a:lnTo>
                      <a:pt x="553" y="87"/>
                    </a:lnTo>
                    <a:lnTo>
                      <a:pt x="566" y="98"/>
                    </a:lnTo>
                    <a:lnTo>
                      <a:pt x="579" y="108"/>
                    </a:lnTo>
                    <a:lnTo>
                      <a:pt x="591" y="119"/>
                    </a:lnTo>
                    <a:lnTo>
                      <a:pt x="601" y="130"/>
                    </a:lnTo>
                    <a:lnTo>
                      <a:pt x="612" y="142"/>
                    </a:lnTo>
                    <a:lnTo>
                      <a:pt x="622" y="155"/>
                    </a:lnTo>
                    <a:lnTo>
                      <a:pt x="631" y="168"/>
                    </a:lnTo>
                    <a:lnTo>
                      <a:pt x="640" y="182"/>
                    </a:lnTo>
                    <a:lnTo>
                      <a:pt x="648" y="196"/>
                    </a:lnTo>
                    <a:lnTo>
                      <a:pt x="655" y="210"/>
                    </a:lnTo>
                    <a:lnTo>
                      <a:pt x="662" y="225"/>
                    </a:lnTo>
                    <a:lnTo>
                      <a:pt x="667" y="240"/>
                    </a:lnTo>
                    <a:lnTo>
                      <a:pt x="673" y="255"/>
                    </a:lnTo>
                    <a:lnTo>
                      <a:pt x="678" y="271"/>
                    </a:lnTo>
                    <a:lnTo>
                      <a:pt x="681" y="288"/>
                    </a:lnTo>
                    <a:lnTo>
                      <a:pt x="684" y="304"/>
                    </a:lnTo>
                    <a:lnTo>
                      <a:pt x="686" y="320"/>
                    </a:lnTo>
                    <a:lnTo>
                      <a:pt x="687" y="338"/>
                    </a:lnTo>
                    <a:lnTo>
                      <a:pt x="688" y="355"/>
                    </a:lnTo>
                    <a:close/>
                  </a:path>
                </a:pathLst>
              </a:custGeom>
              <a:solidFill>
                <a:srgbClr val="65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84">
                <a:extLst>
                  <a:ext uri="{FF2B5EF4-FFF2-40B4-BE49-F238E27FC236}">
                    <a16:creationId xmlns:a16="http://schemas.microsoft.com/office/drawing/2014/main" id="{DF8174D5-10D8-4A3B-A8CA-740CE33EA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3" y="1105"/>
                <a:ext cx="98" cy="98"/>
              </a:xfrm>
              <a:custGeom>
                <a:avLst/>
                <a:gdLst>
                  <a:gd name="T0" fmla="*/ 14 w 689"/>
                  <a:gd name="T1" fmla="*/ 6 h 689"/>
                  <a:gd name="T2" fmla="*/ 13 w 689"/>
                  <a:gd name="T3" fmla="*/ 4 h 689"/>
                  <a:gd name="T4" fmla="*/ 12 w 689"/>
                  <a:gd name="T5" fmla="*/ 3 h 689"/>
                  <a:gd name="T6" fmla="*/ 11 w 689"/>
                  <a:gd name="T7" fmla="*/ 1 h 689"/>
                  <a:gd name="T8" fmla="*/ 10 w 689"/>
                  <a:gd name="T9" fmla="*/ 1 h 689"/>
                  <a:gd name="T10" fmla="*/ 8 w 689"/>
                  <a:gd name="T11" fmla="*/ 0 h 689"/>
                  <a:gd name="T12" fmla="*/ 6 w 689"/>
                  <a:gd name="T13" fmla="*/ 0 h 689"/>
                  <a:gd name="T14" fmla="*/ 5 w 689"/>
                  <a:gd name="T15" fmla="*/ 0 h 689"/>
                  <a:gd name="T16" fmla="*/ 3 w 689"/>
                  <a:gd name="T17" fmla="*/ 1 h 689"/>
                  <a:gd name="T18" fmla="*/ 2 w 689"/>
                  <a:gd name="T19" fmla="*/ 2 h 689"/>
                  <a:gd name="T20" fmla="*/ 1 w 689"/>
                  <a:gd name="T21" fmla="*/ 4 h 689"/>
                  <a:gd name="T22" fmla="*/ 0 w 689"/>
                  <a:gd name="T23" fmla="*/ 5 h 689"/>
                  <a:gd name="T24" fmla="*/ 0 w 689"/>
                  <a:gd name="T25" fmla="*/ 7 h 689"/>
                  <a:gd name="T26" fmla="*/ 0 w 689"/>
                  <a:gd name="T27" fmla="*/ 9 h 689"/>
                  <a:gd name="T28" fmla="*/ 1 w 689"/>
                  <a:gd name="T29" fmla="*/ 10 h 689"/>
                  <a:gd name="T30" fmla="*/ 2 w 689"/>
                  <a:gd name="T31" fmla="*/ 12 h 689"/>
                  <a:gd name="T32" fmla="*/ 3 w 689"/>
                  <a:gd name="T33" fmla="*/ 13 h 689"/>
                  <a:gd name="T34" fmla="*/ 5 w 689"/>
                  <a:gd name="T35" fmla="*/ 14 h 689"/>
                  <a:gd name="T36" fmla="*/ 6 w 689"/>
                  <a:gd name="T37" fmla="*/ 14 h 689"/>
                  <a:gd name="T38" fmla="*/ 8 w 689"/>
                  <a:gd name="T39" fmla="*/ 14 h 689"/>
                  <a:gd name="T40" fmla="*/ 10 w 689"/>
                  <a:gd name="T41" fmla="*/ 13 h 689"/>
                  <a:gd name="T42" fmla="*/ 11 w 689"/>
                  <a:gd name="T43" fmla="*/ 13 h 689"/>
                  <a:gd name="T44" fmla="*/ 12 w 689"/>
                  <a:gd name="T45" fmla="*/ 11 h 689"/>
                  <a:gd name="T46" fmla="*/ 13 w 689"/>
                  <a:gd name="T47" fmla="*/ 10 h 689"/>
                  <a:gd name="T48" fmla="*/ 14 w 689"/>
                  <a:gd name="T49" fmla="*/ 8 h 689"/>
                  <a:gd name="T50" fmla="*/ 14 w 689"/>
                  <a:gd name="T51" fmla="*/ 7 h 689"/>
                  <a:gd name="T52" fmla="*/ 13 w 689"/>
                  <a:gd name="T53" fmla="*/ 9 h 689"/>
                  <a:gd name="T54" fmla="*/ 13 w 689"/>
                  <a:gd name="T55" fmla="*/ 10 h 689"/>
                  <a:gd name="T56" fmla="*/ 12 w 689"/>
                  <a:gd name="T57" fmla="*/ 11 h 689"/>
                  <a:gd name="T58" fmla="*/ 11 w 689"/>
                  <a:gd name="T59" fmla="*/ 12 h 689"/>
                  <a:gd name="T60" fmla="*/ 9 w 689"/>
                  <a:gd name="T61" fmla="*/ 13 h 689"/>
                  <a:gd name="T62" fmla="*/ 8 w 689"/>
                  <a:gd name="T63" fmla="*/ 14 h 689"/>
                  <a:gd name="T64" fmla="*/ 6 w 689"/>
                  <a:gd name="T65" fmla="*/ 14 h 689"/>
                  <a:gd name="T66" fmla="*/ 4 w 689"/>
                  <a:gd name="T67" fmla="*/ 13 h 689"/>
                  <a:gd name="T68" fmla="*/ 3 w 689"/>
                  <a:gd name="T69" fmla="*/ 12 h 689"/>
                  <a:gd name="T70" fmla="*/ 2 w 689"/>
                  <a:gd name="T71" fmla="*/ 11 h 689"/>
                  <a:gd name="T72" fmla="*/ 1 w 689"/>
                  <a:gd name="T73" fmla="*/ 10 h 689"/>
                  <a:gd name="T74" fmla="*/ 1 w 689"/>
                  <a:gd name="T75" fmla="*/ 8 h 689"/>
                  <a:gd name="T76" fmla="*/ 0 w 689"/>
                  <a:gd name="T77" fmla="*/ 7 h 689"/>
                  <a:gd name="T78" fmla="*/ 1 w 689"/>
                  <a:gd name="T79" fmla="*/ 5 h 689"/>
                  <a:gd name="T80" fmla="*/ 1 w 689"/>
                  <a:gd name="T81" fmla="*/ 4 h 689"/>
                  <a:gd name="T82" fmla="*/ 2 w 689"/>
                  <a:gd name="T83" fmla="*/ 2 h 689"/>
                  <a:gd name="T84" fmla="*/ 4 w 689"/>
                  <a:gd name="T85" fmla="*/ 1 h 689"/>
                  <a:gd name="T86" fmla="*/ 5 w 689"/>
                  <a:gd name="T87" fmla="*/ 1 h 689"/>
                  <a:gd name="T88" fmla="*/ 7 w 689"/>
                  <a:gd name="T89" fmla="*/ 0 h 689"/>
                  <a:gd name="T90" fmla="*/ 8 w 689"/>
                  <a:gd name="T91" fmla="*/ 1 h 689"/>
                  <a:gd name="T92" fmla="*/ 10 w 689"/>
                  <a:gd name="T93" fmla="*/ 1 h 689"/>
                  <a:gd name="T94" fmla="*/ 11 w 689"/>
                  <a:gd name="T95" fmla="*/ 2 h 689"/>
                  <a:gd name="T96" fmla="*/ 12 w 689"/>
                  <a:gd name="T97" fmla="*/ 3 h 689"/>
                  <a:gd name="T98" fmla="*/ 13 w 689"/>
                  <a:gd name="T99" fmla="*/ 4 h 689"/>
                  <a:gd name="T100" fmla="*/ 13 w 689"/>
                  <a:gd name="T101" fmla="*/ 6 h 68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89" h="689">
                    <a:moveTo>
                      <a:pt x="689" y="345"/>
                    </a:moveTo>
                    <a:lnTo>
                      <a:pt x="688" y="327"/>
                    </a:lnTo>
                    <a:lnTo>
                      <a:pt x="687" y="309"/>
                    </a:lnTo>
                    <a:lnTo>
                      <a:pt x="684" y="293"/>
                    </a:lnTo>
                    <a:lnTo>
                      <a:pt x="682" y="275"/>
                    </a:lnTo>
                    <a:lnTo>
                      <a:pt x="677" y="259"/>
                    </a:lnTo>
                    <a:lnTo>
                      <a:pt x="673" y="243"/>
                    </a:lnTo>
                    <a:lnTo>
                      <a:pt x="668" y="226"/>
                    </a:lnTo>
                    <a:lnTo>
                      <a:pt x="661" y="211"/>
                    </a:lnTo>
                    <a:lnTo>
                      <a:pt x="654" y="196"/>
                    </a:lnTo>
                    <a:lnTo>
                      <a:pt x="647" y="181"/>
                    </a:lnTo>
                    <a:lnTo>
                      <a:pt x="639" y="166"/>
                    </a:lnTo>
                    <a:lnTo>
                      <a:pt x="630" y="152"/>
                    </a:lnTo>
                    <a:lnTo>
                      <a:pt x="620" y="139"/>
                    </a:lnTo>
                    <a:lnTo>
                      <a:pt x="610" y="126"/>
                    </a:lnTo>
                    <a:lnTo>
                      <a:pt x="599" y="113"/>
                    </a:lnTo>
                    <a:lnTo>
                      <a:pt x="588" y="102"/>
                    </a:lnTo>
                    <a:lnTo>
                      <a:pt x="576" y="90"/>
                    </a:lnTo>
                    <a:lnTo>
                      <a:pt x="563" y="80"/>
                    </a:lnTo>
                    <a:lnTo>
                      <a:pt x="550" y="69"/>
                    </a:lnTo>
                    <a:lnTo>
                      <a:pt x="536" y="60"/>
                    </a:lnTo>
                    <a:lnTo>
                      <a:pt x="522" y="51"/>
                    </a:lnTo>
                    <a:lnTo>
                      <a:pt x="508" y="42"/>
                    </a:lnTo>
                    <a:lnTo>
                      <a:pt x="493" y="34"/>
                    </a:lnTo>
                    <a:lnTo>
                      <a:pt x="478" y="27"/>
                    </a:lnTo>
                    <a:lnTo>
                      <a:pt x="463" y="21"/>
                    </a:lnTo>
                    <a:lnTo>
                      <a:pt x="447" y="16"/>
                    </a:lnTo>
                    <a:lnTo>
                      <a:pt x="430" y="11"/>
                    </a:lnTo>
                    <a:lnTo>
                      <a:pt x="414" y="7"/>
                    </a:lnTo>
                    <a:lnTo>
                      <a:pt x="397" y="5"/>
                    </a:lnTo>
                    <a:lnTo>
                      <a:pt x="379" y="3"/>
                    </a:lnTo>
                    <a:lnTo>
                      <a:pt x="362" y="2"/>
                    </a:lnTo>
                    <a:lnTo>
                      <a:pt x="344" y="0"/>
                    </a:lnTo>
                    <a:lnTo>
                      <a:pt x="327" y="2"/>
                    </a:lnTo>
                    <a:lnTo>
                      <a:pt x="309" y="3"/>
                    </a:lnTo>
                    <a:lnTo>
                      <a:pt x="292" y="5"/>
                    </a:lnTo>
                    <a:lnTo>
                      <a:pt x="274" y="7"/>
                    </a:lnTo>
                    <a:lnTo>
                      <a:pt x="258" y="11"/>
                    </a:lnTo>
                    <a:lnTo>
                      <a:pt x="242" y="16"/>
                    </a:lnTo>
                    <a:lnTo>
                      <a:pt x="225" y="21"/>
                    </a:lnTo>
                    <a:lnTo>
                      <a:pt x="210" y="27"/>
                    </a:lnTo>
                    <a:lnTo>
                      <a:pt x="195" y="34"/>
                    </a:lnTo>
                    <a:lnTo>
                      <a:pt x="180" y="42"/>
                    </a:lnTo>
                    <a:lnTo>
                      <a:pt x="166" y="51"/>
                    </a:lnTo>
                    <a:lnTo>
                      <a:pt x="152" y="60"/>
                    </a:lnTo>
                    <a:lnTo>
                      <a:pt x="138" y="69"/>
                    </a:lnTo>
                    <a:lnTo>
                      <a:pt x="125" y="80"/>
                    </a:lnTo>
                    <a:lnTo>
                      <a:pt x="112" y="90"/>
                    </a:lnTo>
                    <a:lnTo>
                      <a:pt x="101" y="102"/>
                    </a:lnTo>
                    <a:lnTo>
                      <a:pt x="89" y="113"/>
                    </a:lnTo>
                    <a:lnTo>
                      <a:pt x="79" y="126"/>
                    </a:lnTo>
                    <a:lnTo>
                      <a:pt x="68" y="139"/>
                    </a:lnTo>
                    <a:lnTo>
                      <a:pt x="59" y="152"/>
                    </a:lnTo>
                    <a:lnTo>
                      <a:pt x="49" y="166"/>
                    </a:lnTo>
                    <a:lnTo>
                      <a:pt x="41" y="181"/>
                    </a:lnTo>
                    <a:lnTo>
                      <a:pt x="34" y="196"/>
                    </a:lnTo>
                    <a:lnTo>
                      <a:pt x="27" y="211"/>
                    </a:lnTo>
                    <a:lnTo>
                      <a:pt x="20" y="226"/>
                    </a:lnTo>
                    <a:lnTo>
                      <a:pt x="16" y="243"/>
                    </a:lnTo>
                    <a:lnTo>
                      <a:pt x="11" y="259"/>
                    </a:lnTo>
                    <a:lnTo>
                      <a:pt x="7" y="275"/>
                    </a:lnTo>
                    <a:lnTo>
                      <a:pt x="4" y="293"/>
                    </a:lnTo>
                    <a:lnTo>
                      <a:pt x="2" y="309"/>
                    </a:lnTo>
                    <a:lnTo>
                      <a:pt x="0" y="327"/>
                    </a:lnTo>
                    <a:lnTo>
                      <a:pt x="0" y="345"/>
                    </a:lnTo>
                    <a:lnTo>
                      <a:pt x="0" y="363"/>
                    </a:lnTo>
                    <a:lnTo>
                      <a:pt x="2" y="380"/>
                    </a:lnTo>
                    <a:lnTo>
                      <a:pt x="4" y="398"/>
                    </a:lnTo>
                    <a:lnTo>
                      <a:pt x="7" y="414"/>
                    </a:lnTo>
                    <a:lnTo>
                      <a:pt x="11" y="432"/>
                    </a:lnTo>
                    <a:lnTo>
                      <a:pt x="16" y="448"/>
                    </a:lnTo>
                    <a:lnTo>
                      <a:pt x="20" y="463"/>
                    </a:lnTo>
                    <a:lnTo>
                      <a:pt x="27" y="479"/>
                    </a:lnTo>
                    <a:lnTo>
                      <a:pt x="34" y="494"/>
                    </a:lnTo>
                    <a:lnTo>
                      <a:pt x="41" y="510"/>
                    </a:lnTo>
                    <a:lnTo>
                      <a:pt x="49" y="524"/>
                    </a:lnTo>
                    <a:lnTo>
                      <a:pt x="59" y="538"/>
                    </a:lnTo>
                    <a:lnTo>
                      <a:pt x="68" y="550"/>
                    </a:lnTo>
                    <a:lnTo>
                      <a:pt x="79" y="564"/>
                    </a:lnTo>
                    <a:lnTo>
                      <a:pt x="89" y="576"/>
                    </a:lnTo>
                    <a:lnTo>
                      <a:pt x="101" y="589"/>
                    </a:lnTo>
                    <a:lnTo>
                      <a:pt x="112" y="599"/>
                    </a:lnTo>
                    <a:lnTo>
                      <a:pt x="125" y="611"/>
                    </a:lnTo>
                    <a:lnTo>
                      <a:pt x="138" y="620"/>
                    </a:lnTo>
                    <a:lnTo>
                      <a:pt x="152" y="631"/>
                    </a:lnTo>
                    <a:lnTo>
                      <a:pt x="166" y="639"/>
                    </a:lnTo>
                    <a:lnTo>
                      <a:pt x="180" y="648"/>
                    </a:lnTo>
                    <a:lnTo>
                      <a:pt x="195" y="655"/>
                    </a:lnTo>
                    <a:lnTo>
                      <a:pt x="210" y="662"/>
                    </a:lnTo>
                    <a:lnTo>
                      <a:pt x="225" y="668"/>
                    </a:lnTo>
                    <a:lnTo>
                      <a:pt x="242" y="674"/>
                    </a:lnTo>
                    <a:lnTo>
                      <a:pt x="258" y="679"/>
                    </a:lnTo>
                    <a:lnTo>
                      <a:pt x="274" y="682"/>
                    </a:lnTo>
                    <a:lnTo>
                      <a:pt x="292" y="686"/>
                    </a:lnTo>
                    <a:lnTo>
                      <a:pt x="309" y="688"/>
                    </a:lnTo>
                    <a:lnTo>
                      <a:pt x="327" y="689"/>
                    </a:lnTo>
                    <a:lnTo>
                      <a:pt x="344" y="689"/>
                    </a:lnTo>
                    <a:lnTo>
                      <a:pt x="362" y="689"/>
                    </a:lnTo>
                    <a:lnTo>
                      <a:pt x="379" y="688"/>
                    </a:lnTo>
                    <a:lnTo>
                      <a:pt x="397" y="686"/>
                    </a:lnTo>
                    <a:lnTo>
                      <a:pt x="414" y="682"/>
                    </a:lnTo>
                    <a:lnTo>
                      <a:pt x="430" y="679"/>
                    </a:lnTo>
                    <a:lnTo>
                      <a:pt x="447" y="674"/>
                    </a:lnTo>
                    <a:lnTo>
                      <a:pt x="463" y="668"/>
                    </a:lnTo>
                    <a:lnTo>
                      <a:pt x="478" y="662"/>
                    </a:lnTo>
                    <a:lnTo>
                      <a:pt x="493" y="655"/>
                    </a:lnTo>
                    <a:lnTo>
                      <a:pt x="508" y="648"/>
                    </a:lnTo>
                    <a:lnTo>
                      <a:pt x="522" y="639"/>
                    </a:lnTo>
                    <a:lnTo>
                      <a:pt x="536" y="631"/>
                    </a:lnTo>
                    <a:lnTo>
                      <a:pt x="550" y="620"/>
                    </a:lnTo>
                    <a:lnTo>
                      <a:pt x="563" y="611"/>
                    </a:lnTo>
                    <a:lnTo>
                      <a:pt x="576" y="599"/>
                    </a:lnTo>
                    <a:lnTo>
                      <a:pt x="588" y="589"/>
                    </a:lnTo>
                    <a:lnTo>
                      <a:pt x="599" y="576"/>
                    </a:lnTo>
                    <a:lnTo>
                      <a:pt x="610" y="564"/>
                    </a:lnTo>
                    <a:lnTo>
                      <a:pt x="620" y="550"/>
                    </a:lnTo>
                    <a:lnTo>
                      <a:pt x="630" y="538"/>
                    </a:lnTo>
                    <a:lnTo>
                      <a:pt x="639" y="524"/>
                    </a:lnTo>
                    <a:lnTo>
                      <a:pt x="647" y="510"/>
                    </a:lnTo>
                    <a:lnTo>
                      <a:pt x="654" y="494"/>
                    </a:lnTo>
                    <a:lnTo>
                      <a:pt x="661" y="479"/>
                    </a:lnTo>
                    <a:lnTo>
                      <a:pt x="668" y="463"/>
                    </a:lnTo>
                    <a:lnTo>
                      <a:pt x="673" y="448"/>
                    </a:lnTo>
                    <a:lnTo>
                      <a:pt x="677" y="432"/>
                    </a:lnTo>
                    <a:lnTo>
                      <a:pt x="682" y="414"/>
                    </a:lnTo>
                    <a:lnTo>
                      <a:pt x="684" y="398"/>
                    </a:lnTo>
                    <a:lnTo>
                      <a:pt x="687" y="380"/>
                    </a:lnTo>
                    <a:lnTo>
                      <a:pt x="688" y="363"/>
                    </a:lnTo>
                    <a:lnTo>
                      <a:pt x="689" y="345"/>
                    </a:lnTo>
                    <a:close/>
                    <a:moveTo>
                      <a:pt x="668" y="345"/>
                    </a:moveTo>
                    <a:lnTo>
                      <a:pt x="667" y="362"/>
                    </a:lnTo>
                    <a:lnTo>
                      <a:pt x="666" y="378"/>
                    </a:lnTo>
                    <a:lnTo>
                      <a:pt x="663" y="394"/>
                    </a:lnTo>
                    <a:lnTo>
                      <a:pt x="661" y="411"/>
                    </a:lnTo>
                    <a:lnTo>
                      <a:pt x="657" y="426"/>
                    </a:lnTo>
                    <a:lnTo>
                      <a:pt x="653" y="441"/>
                    </a:lnTo>
                    <a:lnTo>
                      <a:pt x="648" y="456"/>
                    </a:lnTo>
                    <a:lnTo>
                      <a:pt x="642" y="471"/>
                    </a:lnTo>
                    <a:lnTo>
                      <a:pt x="635" y="485"/>
                    </a:lnTo>
                    <a:lnTo>
                      <a:pt x="628" y="499"/>
                    </a:lnTo>
                    <a:lnTo>
                      <a:pt x="620" y="513"/>
                    </a:lnTo>
                    <a:lnTo>
                      <a:pt x="612" y="526"/>
                    </a:lnTo>
                    <a:lnTo>
                      <a:pt x="604" y="539"/>
                    </a:lnTo>
                    <a:lnTo>
                      <a:pt x="593" y="550"/>
                    </a:lnTo>
                    <a:lnTo>
                      <a:pt x="584" y="562"/>
                    </a:lnTo>
                    <a:lnTo>
                      <a:pt x="572" y="574"/>
                    </a:lnTo>
                    <a:lnTo>
                      <a:pt x="562" y="584"/>
                    </a:lnTo>
                    <a:lnTo>
                      <a:pt x="550" y="595"/>
                    </a:lnTo>
                    <a:lnTo>
                      <a:pt x="537" y="604"/>
                    </a:lnTo>
                    <a:lnTo>
                      <a:pt x="525" y="613"/>
                    </a:lnTo>
                    <a:lnTo>
                      <a:pt x="512" y="621"/>
                    </a:lnTo>
                    <a:lnTo>
                      <a:pt x="498" y="630"/>
                    </a:lnTo>
                    <a:lnTo>
                      <a:pt x="484" y="637"/>
                    </a:lnTo>
                    <a:lnTo>
                      <a:pt x="470" y="642"/>
                    </a:lnTo>
                    <a:lnTo>
                      <a:pt x="455" y="648"/>
                    </a:lnTo>
                    <a:lnTo>
                      <a:pt x="441" y="654"/>
                    </a:lnTo>
                    <a:lnTo>
                      <a:pt x="425" y="659"/>
                    </a:lnTo>
                    <a:lnTo>
                      <a:pt x="409" y="662"/>
                    </a:lnTo>
                    <a:lnTo>
                      <a:pt x="393" y="665"/>
                    </a:lnTo>
                    <a:lnTo>
                      <a:pt x="377" y="667"/>
                    </a:lnTo>
                    <a:lnTo>
                      <a:pt x="360" y="668"/>
                    </a:lnTo>
                    <a:lnTo>
                      <a:pt x="344" y="668"/>
                    </a:lnTo>
                    <a:lnTo>
                      <a:pt x="328" y="668"/>
                    </a:lnTo>
                    <a:lnTo>
                      <a:pt x="312" y="667"/>
                    </a:lnTo>
                    <a:lnTo>
                      <a:pt x="295" y="665"/>
                    </a:lnTo>
                    <a:lnTo>
                      <a:pt x="279" y="662"/>
                    </a:lnTo>
                    <a:lnTo>
                      <a:pt x="264" y="659"/>
                    </a:lnTo>
                    <a:lnTo>
                      <a:pt x="247" y="654"/>
                    </a:lnTo>
                    <a:lnTo>
                      <a:pt x="233" y="648"/>
                    </a:lnTo>
                    <a:lnTo>
                      <a:pt x="218" y="642"/>
                    </a:lnTo>
                    <a:lnTo>
                      <a:pt x="204" y="637"/>
                    </a:lnTo>
                    <a:lnTo>
                      <a:pt x="190" y="630"/>
                    </a:lnTo>
                    <a:lnTo>
                      <a:pt x="176" y="621"/>
                    </a:lnTo>
                    <a:lnTo>
                      <a:pt x="164" y="613"/>
                    </a:lnTo>
                    <a:lnTo>
                      <a:pt x="151" y="604"/>
                    </a:lnTo>
                    <a:lnTo>
                      <a:pt x="138" y="595"/>
                    </a:lnTo>
                    <a:lnTo>
                      <a:pt x="126" y="584"/>
                    </a:lnTo>
                    <a:lnTo>
                      <a:pt x="116" y="574"/>
                    </a:lnTo>
                    <a:lnTo>
                      <a:pt x="105" y="562"/>
                    </a:lnTo>
                    <a:lnTo>
                      <a:pt x="95" y="550"/>
                    </a:lnTo>
                    <a:lnTo>
                      <a:pt x="86" y="539"/>
                    </a:lnTo>
                    <a:lnTo>
                      <a:pt x="76" y="526"/>
                    </a:lnTo>
                    <a:lnTo>
                      <a:pt x="68" y="513"/>
                    </a:lnTo>
                    <a:lnTo>
                      <a:pt x="60" y="499"/>
                    </a:lnTo>
                    <a:lnTo>
                      <a:pt x="53" y="485"/>
                    </a:lnTo>
                    <a:lnTo>
                      <a:pt x="46" y="471"/>
                    </a:lnTo>
                    <a:lnTo>
                      <a:pt x="40" y="456"/>
                    </a:lnTo>
                    <a:lnTo>
                      <a:pt x="35" y="441"/>
                    </a:lnTo>
                    <a:lnTo>
                      <a:pt x="31" y="426"/>
                    </a:lnTo>
                    <a:lnTo>
                      <a:pt x="27" y="411"/>
                    </a:lnTo>
                    <a:lnTo>
                      <a:pt x="25" y="394"/>
                    </a:lnTo>
                    <a:lnTo>
                      <a:pt x="23" y="378"/>
                    </a:lnTo>
                    <a:lnTo>
                      <a:pt x="21" y="362"/>
                    </a:lnTo>
                    <a:lnTo>
                      <a:pt x="20" y="345"/>
                    </a:lnTo>
                    <a:lnTo>
                      <a:pt x="21" y="328"/>
                    </a:lnTo>
                    <a:lnTo>
                      <a:pt x="23" y="312"/>
                    </a:lnTo>
                    <a:lnTo>
                      <a:pt x="25" y="295"/>
                    </a:lnTo>
                    <a:lnTo>
                      <a:pt x="27" y="280"/>
                    </a:lnTo>
                    <a:lnTo>
                      <a:pt x="31" y="264"/>
                    </a:lnTo>
                    <a:lnTo>
                      <a:pt x="35" y="249"/>
                    </a:lnTo>
                    <a:lnTo>
                      <a:pt x="40" y="233"/>
                    </a:lnTo>
                    <a:lnTo>
                      <a:pt x="46" y="220"/>
                    </a:lnTo>
                    <a:lnTo>
                      <a:pt x="53" y="204"/>
                    </a:lnTo>
                    <a:lnTo>
                      <a:pt x="60" y="190"/>
                    </a:lnTo>
                    <a:lnTo>
                      <a:pt x="68" y="178"/>
                    </a:lnTo>
                    <a:lnTo>
                      <a:pt x="76" y="164"/>
                    </a:lnTo>
                    <a:lnTo>
                      <a:pt x="86" y="152"/>
                    </a:lnTo>
                    <a:lnTo>
                      <a:pt x="95" y="139"/>
                    </a:lnTo>
                    <a:lnTo>
                      <a:pt x="105" y="127"/>
                    </a:lnTo>
                    <a:lnTo>
                      <a:pt x="116" y="116"/>
                    </a:lnTo>
                    <a:lnTo>
                      <a:pt x="126" y="105"/>
                    </a:lnTo>
                    <a:lnTo>
                      <a:pt x="138" y="95"/>
                    </a:lnTo>
                    <a:lnTo>
                      <a:pt x="151" y="86"/>
                    </a:lnTo>
                    <a:lnTo>
                      <a:pt x="164" y="76"/>
                    </a:lnTo>
                    <a:lnTo>
                      <a:pt x="176" y="68"/>
                    </a:lnTo>
                    <a:lnTo>
                      <a:pt x="190" y="61"/>
                    </a:lnTo>
                    <a:lnTo>
                      <a:pt x="204" y="53"/>
                    </a:lnTo>
                    <a:lnTo>
                      <a:pt x="218" y="47"/>
                    </a:lnTo>
                    <a:lnTo>
                      <a:pt x="233" y="41"/>
                    </a:lnTo>
                    <a:lnTo>
                      <a:pt x="247" y="37"/>
                    </a:lnTo>
                    <a:lnTo>
                      <a:pt x="264" y="32"/>
                    </a:lnTo>
                    <a:lnTo>
                      <a:pt x="279" y="28"/>
                    </a:lnTo>
                    <a:lnTo>
                      <a:pt x="295" y="25"/>
                    </a:lnTo>
                    <a:lnTo>
                      <a:pt x="312" y="23"/>
                    </a:lnTo>
                    <a:lnTo>
                      <a:pt x="328" y="21"/>
                    </a:lnTo>
                    <a:lnTo>
                      <a:pt x="344" y="21"/>
                    </a:lnTo>
                    <a:lnTo>
                      <a:pt x="360" y="21"/>
                    </a:lnTo>
                    <a:lnTo>
                      <a:pt x="377" y="23"/>
                    </a:lnTo>
                    <a:lnTo>
                      <a:pt x="393" y="25"/>
                    </a:lnTo>
                    <a:lnTo>
                      <a:pt x="409" y="28"/>
                    </a:lnTo>
                    <a:lnTo>
                      <a:pt x="425" y="32"/>
                    </a:lnTo>
                    <a:lnTo>
                      <a:pt x="441" y="37"/>
                    </a:lnTo>
                    <a:lnTo>
                      <a:pt x="455" y="41"/>
                    </a:lnTo>
                    <a:lnTo>
                      <a:pt x="470" y="47"/>
                    </a:lnTo>
                    <a:lnTo>
                      <a:pt x="484" y="53"/>
                    </a:lnTo>
                    <a:lnTo>
                      <a:pt x="498" y="61"/>
                    </a:lnTo>
                    <a:lnTo>
                      <a:pt x="512" y="68"/>
                    </a:lnTo>
                    <a:lnTo>
                      <a:pt x="525" y="76"/>
                    </a:lnTo>
                    <a:lnTo>
                      <a:pt x="537" y="86"/>
                    </a:lnTo>
                    <a:lnTo>
                      <a:pt x="550" y="95"/>
                    </a:lnTo>
                    <a:lnTo>
                      <a:pt x="562" y="105"/>
                    </a:lnTo>
                    <a:lnTo>
                      <a:pt x="572" y="116"/>
                    </a:lnTo>
                    <a:lnTo>
                      <a:pt x="584" y="127"/>
                    </a:lnTo>
                    <a:lnTo>
                      <a:pt x="593" y="139"/>
                    </a:lnTo>
                    <a:lnTo>
                      <a:pt x="604" y="152"/>
                    </a:lnTo>
                    <a:lnTo>
                      <a:pt x="612" y="164"/>
                    </a:lnTo>
                    <a:lnTo>
                      <a:pt x="620" y="178"/>
                    </a:lnTo>
                    <a:lnTo>
                      <a:pt x="628" y="190"/>
                    </a:lnTo>
                    <a:lnTo>
                      <a:pt x="635" y="204"/>
                    </a:lnTo>
                    <a:lnTo>
                      <a:pt x="642" y="220"/>
                    </a:lnTo>
                    <a:lnTo>
                      <a:pt x="648" y="233"/>
                    </a:lnTo>
                    <a:lnTo>
                      <a:pt x="653" y="249"/>
                    </a:lnTo>
                    <a:lnTo>
                      <a:pt x="657" y="264"/>
                    </a:lnTo>
                    <a:lnTo>
                      <a:pt x="661" y="280"/>
                    </a:lnTo>
                    <a:lnTo>
                      <a:pt x="663" y="295"/>
                    </a:lnTo>
                    <a:lnTo>
                      <a:pt x="666" y="312"/>
                    </a:lnTo>
                    <a:lnTo>
                      <a:pt x="667" y="328"/>
                    </a:lnTo>
                    <a:lnTo>
                      <a:pt x="668" y="345"/>
                    </a:lnTo>
                    <a:close/>
                  </a:path>
                </a:pathLst>
              </a:custGeom>
              <a:solidFill>
                <a:srgbClr val="696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85">
                <a:extLst>
                  <a:ext uri="{FF2B5EF4-FFF2-40B4-BE49-F238E27FC236}">
                    <a16:creationId xmlns:a16="http://schemas.microsoft.com/office/drawing/2014/main" id="{F0F7477F-A90F-43B2-8237-51ADA6BB3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4" y="1107"/>
                <a:ext cx="96" cy="95"/>
              </a:xfrm>
              <a:custGeom>
                <a:avLst/>
                <a:gdLst>
                  <a:gd name="T0" fmla="*/ 14 w 668"/>
                  <a:gd name="T1" fmla="*/ 5 h 668"/>
                  <a:gd name="T2" fmla="*/ 13 w 668"/>
                  <a:gd name="T3" fmla="*/ 4 h 668"/>
                  <a:gd name="T4" fmla="*/ 12 w 668"/>
                  <a:gd name="T5" fmla="*/ 2 h 668"/>
                  <a:gd name="T6" fmla="*/ 11 w 668"/>
                  <a:gd name="T7" fmla="*/ 1 h 668"/>
                  <a:gd name="T8" fmla="*/ 10 w 668"/>
                  <a:gd name="T9" fmla="*/ 1 h 668"/>
                  <a:gd name="T10" fmla="*/ 8 w 668"/>
                  <a:gd name="T11" fmla="*/ 0 h 668"/>
                  <a:gd name="T12" fmla="*/ 6 w 668"/>
                  <a:gd name="T13" fmla="*/ 0 h 668"/>
                  <a:gd name="T14" fmla="*/ 5 w 668"/>
                  <a:gd name="T15" fmla="*/ 0 h 668"/>
                  <a:gd name="T16" fmla="*/ 3 w 668"/>
                  <a:gd name="T17" fmla="*/ 1 h 668"/>
                  <a:gd name="T18" fmla="*/ 2 w 668"/>
                  <a:gd name="T19" fmla="*/ 2 h 668"/>
                  <a:gd name="T20" fmla="*/ 1 w 668"/>
                  <a:gd name="T21" fmla="*/ 4 h 668"/>
                  <a:gd name="T22" fmla="*/ 0 w 668"/>
                  <a:gd name="T23" fmla="*/ 5 h 668"/>
                  <a:gd name="T24" fmla="*/ 0 w 668"/>
                  <a:gd name="T25" fmla="*/ 7 h 668"/>
                  <a:gd name="T26" fmla="*/ 0 w 668"/>
                  <a:gd name="T27" fmla="*/ 8 h 668"/>
                  <a:gd name="T28" fmla="*/ 1 w 668"/>
                  <a:gd name="T29" fmla="*/ 10 h 668"/>
                  <a:gd name="T30" fmla="*/ 2 w 668"/>
                  <a:gd name="T31" fmla="*/ 11 h 668"/>
                  <a:gd name="T32" fmla="*/ 3 w 668"/>
                  <a:gd name="T33" fmla="*/ 12 h 668"/>
                  <a:gd name="T34" fmla="*/ 5 w 668"/>
                  <a:gd name="T35" fmla="*/ 13 h 668"/>
                  <a:gd name="T36" fmla="*/ 6 w 668"/>
                  <a:gd name="T37" fmla="*/ 14 h 668"/>
                  <a:gd name="T38" fmla="*/ 8 w 668"/>
                  <a:gd name="T39" fmla="*/ 13 h 668"/>
                  <a:gd name="T40" fmla="*/ 10 w 668"/>
                  <a:gd name="T41" fmla="*/ 13 h 668"/>
                  <a:gd name="T42" fmla="*/ 11 w 668"/>
                  <a:gd name="T43" fmla="*/ 12 h 668"/>
                  <a:gd name="T44" fmla="*/ 12 w 668"/>
                  <a:gd name="T45" fmla="*/ 11 h 668"/>
                  <a:gd name="T46" fmla="*/ 13 w 668"/>
                  <a:gd name="T47" fmla="*/ 10 h 668"/>
                  <a:gd name="T48" fmla="*/ 14 w 668"/>
                  <a:gd name="T49" fmla="*/ 8 h 668"/>
                  <a:gd name="T50" fmla="*/ 13 w 668"/>
                  <a:gd name="T51" fmla="*/ 7 h 668"/>
                  <a:gd name="T52" fmla="*/ 13 w 668"/>
                  <a:gd name="T53" fmla="*/ 8 h 668"/>
                  <a:gd name="T54" fmla="*/ 13 w 668"/>
                  <a:gd name="T55" fmla="*/ 10 h 668"/>
                  <a:gd name="T56" fmla="*/ 12 w 668"/>
                  <a:gd name="T57" fmla="*/ 11 h 668"/>
                  <a:gd name="T58" fmla="*/ 10 w 668"/>
                  <a:gd name="T59" fmla="*/ 12 h 668"/>
                  <a:gd name="T60" fmla="*/ 9 w 668"/>
                  <a:gd name="T61" fmla="*/ 13 h 668"/>
                  <a:gd name="T62" fmla="*/ 8 w 668"/>
                  <a:gd name="T63" fmla="*/ 13 h 668"/>
                  <a:gd name="T64" fmla="*/ 6 w 668"/>
                  <a:gd name="T65" fmla="*/ 13 h 668"/>
                  <a:gd name="T66" fmla="*/ 4 w 668"/>
                  <a:gd name="T67" fmla="*/ 13 h 668"/>
                  <a:gd name="T68" fmla="*/ 3 w 668"/>
                  <a:gd name="T69" fmla="*/ 12 h 668"/>
                  <a:gd name="T70" fmla="*/ 2 w 668"/>
                  <a:gd name="T71" fmla="*/ 11 h 668"/>
                  <a:gd name="T72" fmla="*/ 1 w 668"/>
                  <a:gd name="T73" fmla="*/ 10 h 668"/>
                  <a:gd name="T74" fmla="*/ 1 w 668"/>
                  <a:gd name="T75" fmla="*/ 8 h 668"/>
                  <a:gd name="T76" fmla="*/ 0 w 668"/>
                  <a:gd name="T77" fmla="*/ 6 h 668"/>
                  <a:gd name="T78" fmla="*/ 1 w 668"/>
                  <a:gd name="T79" fmla="*/ 5 h 668"/>
                  <a:gd name="T80" fmla="*/ 1 w 668"/>
                  <a:gd name="T81" fmla="*/ 3 h 668"/>
                  <a:gd name="T82" fmla="*/ 2 w 668"/>
                  <a:gd name="T83" fmla="*/ 2 h 668"/>
                  <a:gd name="T84" fmla="*/ 4 w 668"/>
                  <a:gd name="T85" fmla="*/ 1 h 668"/>
                  <a:gd name="T86" fmla="*/ 5 w 668"/>
                  <a:gd name="T87" fmla="*/ 1 h 668"/>
                  <a:gd name="T88" fmla="*/ 7 w 668"/>
                  <a:gd name="T89" fmla="*/ 0 h 668"/>
                  <a:gd name="T90" fmla="*/ 8 w 668"/>
                  <a:gd name="T91" fmla="*/ 1 h 668"/>
                  <a:gd name="T92" fmla="*/ 10 w 668"/>
                  <a:gd name="T93" fmla="*/ 1 h 668"/>
                  <a:gd name="T94" fmla="*/ 11 w 668"/>
                  <a:gd name="T95" fmla="*/ 2 h 668"/>
                  <a:gd name="T96" fmla="*/ 12 w 668"/>
                  <a:gd name="T97" fmla="*/ 3 h 668"/>
                  <a:gd name="T98" fmla="*/ 13 w 668"/>
                  <a:gd name="T99" fmla="*/ 4 h 668"/>
                  <a:gd name="T100" fmla="*/ 13 w 668"/>
                  <a:gd name="T101" fmla="*/ 6 h 6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68" h="668">
                    <a:moveTo>
                      <a:pt x="668" y="334"/>
                    </a:moveTo>
                    <a:lnTo>
                      <a:pt x="667" y="317"/>
                    </a:lnTo>
                    <a:lnTo>
                      <a:pt x="666" y="299"/>
                    </a:lnTo>
                    <a:lnTo>
                      <a:pt x="664" y="283"/>
                    </a:lnTo>
                    <a:lnTo>
                      <a:pt x="661" y="267"/>
                    </a:lnTo>
                    <a:lnTo>
                      <a:pt x="658" y="250"/>
                    </a:lnTo>
                    <a:lnTo>
                      <a:pt x="653" y="234"/>
                    </a:lnTo>
                    <a:lnTo>
                      <a:pt x="647" y="219"/>
                    </a:lnTo>
                    <a:lnTo>
                      <a:pt x="642" y="204"/>
                    </a:lnTo>
                    <a:lnTo>
                      <a:pt x="635" y="189"/>
                    </a:lnTo>
                    <a:lnTo>
                      <a:pt x="628" y="175"/>
                    </a:lnTo>
                    <a:lnTo>
                      <a:pt x="620" y="161"/>
                    </a:lnTo>
                    <a:lnTo>
                      <a:pt x="611" y="147"/>
                    </a:lnTo>
                    <a:lnTo>
                      <a:pt x="602" y="134"/>
                    </a:lnTo>
                    <a:lnTo>
                      <a:pt x="592" y="121"/>
                    </a:lnTo>
                    <a:lnTo>
                      <a:pt x="581" y="109"/>
                    </a:lnTo>
                    <a:lnTo>
                      <a:pt x="571" y="98"/>
                    </a:lnTo>
                    <a:lnTo>
                      <a:pt x="559" y="87"/>
                    </a:lnTo>
                    <a:lnTo>
                      <a:pt x="546" y="77"/>
                    </a:lnTo>
                    <a:lnTo>
                      <a:pt x="533" y="66"/>
                    </a:lnTo>
                    <a:lnTo>
                      <a:pt x="521" y="57"/>
                    </a:lnTo>
                    <a:lnTo>
                      <a:pt x="508" y="49"/>
                    </a:lnTo>
                    <a:lnTo>
                      <a:pt x="494" y="41"/>
                    </a:lnTo>
                    <a:lnTo>
                      <a:pt x="479" y="33"/>
                    </a:lnTo>
                    <a:lnTo>
                      <a:pt x="465" y="27"/>
                    </a:lnTo>
                    <a:lnTo>
                      <a:pt x="449" y="20"/>
                    </a:lnTo>
                    <a:lnTo>
                      <a:pt x="433" y="15"/>
                    </a:lnTo>
                    <a:lnTo>
                      <a:pt x="418" y="10"/>
                    </a:lnTo>
                    <a:lnTo>
                      <a:pt x="402" y="7"/>
                    </a:lnTo>
                    <a:lnTo>
                      <a:pt x="385" y="3"/>
                    </a:lnTo>
                    <a:lnTo>
                      <a:pt x="368" y="2"/>
                    </a:lnTo>
                    <a:lnTo>
                      <a:pt x="352" y="0"/>
                    </a:lnTo>
                    <a:lnTo>
                      <a:pt x="334" y="0"/>
                    </a:lnTo>
                    <a:lnTo>
                      <a:pt x="317" y="0"/>
                    </a:lnTo>
                    <a:lnTo>
                      <a:pt x="300" y="2"/>
                    </a:lnTo>
                    <a:lnTo>
                      <a:pt x="283" y="3"/>
                    </a:lnTo>
                    <a:lnTo>
                      <a:pt x="267" y="7"/>
                    </a:lnTo>
                    <a:lnTo>
                      <a:pt x="250" y="10"/>
                    </a:lnTo>
                    <a:lnTo>
                      <a:pt x="235" y="15"/>
                    </a:lnTo>
                    <a:lnTo>
                      <a:pt x="220" y="20"/>
                    </a:lnTo>
                    <a:lnTo>
                      <a:pt x="204" y="27"/>
                    </a:lnTo>
                    <a:lnTo>
                      <a:pt x="190" y="33"/>
                    </a:lnTo>
                    <a:lnTo>
                      <a:pt x="175" y="41"/>
                    </a:lnTo>
                    <a:lnTo>
                      <a:pt x="161" y="49"/>
                    </a:lnTo>
                    <a:lnTo>
                      <a:pt x="148" y="57"/>
                    </a:lnTo>
                    <a:lnTo>
                      <a:pt x="135" y="66"/>
                    </a:lnTo>
                    <a:lnTo>
                      <a:pt x="122" y="77"/>
                    </a:lnTo>
                    <a:lnTo>
                      <a:pt x="109" y="87"/>
                    </a:lnTo>
                    <a:lnTo>
                      <a:pt x="98" y="98"/>
                    </a:lnTo>
                    <a:lnTo>
                      <a:pt x="87" y="109"/>
                    </a:lnTo>
                    <a:lnTo>
                      <a:pt x="77" y="121"/>
                    </a:lnTo>
                    <a:lnTo>
                      <a:pt x="66" y="134"/>
                    </a:lnTo>
                    <a:lnTo>
                      <a:pt x="57" y="147"/>
                    </a:lnTo>
                    <a:lnTo>
                      <a:pt x="49" y="161"/>
                    </a:lnTo>
                    <a:lnTo>
                      <a:pt x="41" y="175"/>
                    </a:lnTo>
                    <a:lnTo>
                      <a:pt x="34" y="189"/>
                    </a:lnTo>
                    <a:lnTo>
                      <a:pt x="27" y="204"/>
                    </a:lnTo>
                    <a:lnTo>
                      <a:pt x="21" y="219"/>
                    </a:lnTo>
                    <a:lnTo>
                      <a:pt x="15" y="234"/>
                    </a:lnTo>
                    <a:lnTo>
                      <a:pt x="10" y="250"/>
                    </a:lnTo>
                    <a:lnTo>
                      <a:pt x="7" y="267"/>
                    </a:lnTo>
                    <a:lnTo>
                      <a:pt x="4" y="283"/>
                    </a:lnTo>
                    <a:lnTo>
                      <a:pt x="2" y="299"/>
                    </a:lnTo>
                    <a:lnTo>
                      <a:pt x="1" y="317"/>
                    </a:lnTo>
                    <a:lnTo>
                      <a:pt x="0" y="334"/>
                    </a:lnTo>
                    <a:lnTo>
                      <a:pt x="1" y="351"/>
                    </a:lnTo>
                    <a:lnTo>
                      <a:pt x="2" y="368"/>
                    </a:lnTo>
                    <a:lnTo>
                      <a:pt x="4" y="384"/>
                    </a:lnTo>
                    <a:lnTo>
                      <a:pt x="7" y="401"/>
                    </a:lnTo>
                    <a:lnTo>
                      <a:pt x="10" y="417"/>
                    </a:lnTo>
                    <a:lnTo>
                      <a:pt x="15" y="433"/>
                    </a:lnTo>
                    <a:lnTo>
                      <a:pt x="21" y="449"/>
                    </a:lnTo>
                    <a:lnTo>
                      <a:pt x="27" y="464"/>
                    </a:lnTo>
                    <a:lnTo>
                      <a:pt x="34" y="479"/>
                    </a:lnTo>
                    <a:lnTo>
                      <a:pt x="41" y="493"/>
                    </a:lnTo>
                    <a:lnTo>
                      <a:pt x="49" y="507"/>
                    </a:lnTo>
                    <a:lnTo>
                      <a:pt x="57" y="521"/>
                    </a:lnTo>
                    <a:lnTo>
                      <a:pt x="66" y="534"/>
                    </a:lnTo>
                    <a:lnTo>
                      <a:pt x="77" y="546"/>
                    </a:lnTo>
                    <a:lnTo>
                      <a:pt x="87" y="558"/>
                    </a:lnTo>
                    <a:lnTo>
                      <a:pt x="98" y="570"/>
                    </a:lnTo>
                    <a:lnTo>
                      <a:pt x="109" y="581"/>
                    </a:lnTo>
                    <a:lnTo>
                      <a:pt x="122" y="592"/>
                    </a:lnTo>
                    <a:lnTo>
                      <a:pt x="135" y="601"/>
                    </a:lnTo>
                    <a:lnTo>
                      <a:pt x="148" y="610"/>
                    </a:lnTo>
                    <a:lnTo>
                      <a:pt x="161" y="620"/>
                    </a:lnTo>
                    <a:lnTo>
                      <a:pt x="175" y="628"/>
                    </a:lnTo>
                    <a:lnTo>
                      <a:pt x="190" y="635"/>
                    </a:lnTo>
                    <a:lnTo>
                      <a:pt x="204" y="642"/>
                    </a:lnTo>
                    <a:lnTo>
                      <a:pt x="220" y="648"/>
                    </a:lnTo>
                    <a:lnTo>
                      <a:pt x="235" y="652"/>
                    </a:lnTo>
                    <a:lnTo>
                      <a:pt x="250" y="657"/>
                    </a:lnTo>
                    <a:lnTo>
                      <a:pt x="267" y="661"/>
                    </a:lnTo>
                    <a:lnTo>
                      <a:pt x="283" y="664"/>
                    </a:lnTo>
                    <a:lnTo>
                      <a:pt x="300" y="666"/>
                    </a:lnTo>
                    <a:lnTo>
                      <a:pt x="317" y="668"/>
                    </a:lnTo>
                    <a:lnTo>
                      <a:pt x="334" y="668"/>
                    </a:lnTo>
                    <a:lnTo>
                      <a:pt x="352" y="668"/>
                    </a:lnTo>
                    <a:lnTo>
                      <a:pt x="368" y="666"/>
                    </a:lnTo>
                    <a:lnTo>
                      <a:pt x="385" y="664"/>
                    </a:lnTo>
                    <a:lnTo>
                      <a:pt x="402" y="661"/>
                    </a:lnTo>
                    <a:lnTo>
                      <a:pt x="418" y="657"/>
                    </a:lnTo>
                    <a:lnTo>
                      <a:pt x="433" y="652"/>
                    </a:lnTo>
                    <a:lnTo>
                      <a:pt x="449" y="648"/>
                    </a:lnTo>
                    <a:lnTo>
                      <a:pt x="465" y="642"/>
                    </a:lnTo>
                    <a:lnTo>
                      <a:pt x="479" y="635"/>
                    </a:lnTo>
                    <a:lnTo>
                      <a:pt x="494" y="628"/>
                    </a:lnTo>
                    <a:lnTo>
                      <a:pt x="508" y="620"/>
                    </a:lnTo>
                    <a:lnTo>
                      <a:pt x="521" y="610"/>
                    </a:lnTo>
                    <a:lnTo>
                      <a:pt x="533" y="601"/>
                    </a:lnTo>
                    <a:lnTo>
                      <a:pt x="546" y="592"/>
                    </a:lnTo>
                    <a:lnTo>
                      <a:pt x="559" y="581"/>
                    </a:lnTo>
                    <a:lnTo>
                      <a:pt x="571" y="570"/>
                    </a:lnTo>
                    <a:lnTo>
                      <a:pt x="581" y="558"/>
                    </a:lnTo>
                    <a:lnTo>
                      <a:pt x="592" y="546"/>
                    </a:lnTo>
                    <a:lnTo>
                      <a:pt x="602" y="534"/>
                    </a:lnTo>
                    <a:lnTo>
                      <a:pt x="611" y="521"/>
                    </a:lnTo>
                    <a:lnTo>
                      <a:pt x="620" y="507"/>
                    </a:lnTo>
                    <a:lnTo>
                      <a:pt x="628" y="493"/>
                    </a:lnTo>
                    <a:lnTo>
                      <a:pt x="635" y="479"/>
                    </a:lnTo>
                    <a:lnTo>
                      <a:pt x="642" y="464"/>
                    </a:lnTo>
                    <a:lnTo>
                      <a:pt x="647" y="449"/>
                    </a:lnTo>
                    <a:lnTo>
                      <a:pt x="653" y="433"/>
                    </a:lnTo>
                    <a:lnTo>
                      <a:pt x="658" y="417"/>
                    </a:lnTo>
                    <a:lnTo>
                      <a:pt x="661" y="401"/>
                    </a:lnTo>
                    <a:lnTo>
                      <a:pt x="664" y="384"/>
                    </a:lnTo>
                    <a:lnTo>
                      <a:pt x="666" y="368"/>
                    </a:lnTo>
                    <a:lnTo>
                      <a:pt x="667" y="351"/>
                    </a:lnTo>
                    <a:lnTo>
                      <a:pt x="668" y="334"/>
                    </a:lnTo>
                    <a:close/>
                    <a:moveTo>
                      <a:pt x="647" y="334"/>
                    </a:moveTo>
                    <a:lnTo>
                      <a:pt x="646" y="349"/>
                    </a:lnTo>
                    <a:lnTo>
                      <a:pt x="645" y="366"/>
                    </a:lnTo>
                    <a:lnTo>
                      <a:pt x="644" y="382"/>
                    </a:lnTo>
                    <a:lnTo>
                      <a:pt x="640" y="397"/>
                    </a:lnTo>
                    <a:lnTo>
                      <a:pt x="637" y="412"/>
                    </a:lnTo>
                    <a:lnTo>
                      <a:pt x="634" y="428"/>
                    </a:lnTo>
                    <a:lnTo>
                      <a:pt x="628" y="442"/>
                    </a:lnTo>
                    <a:lnTo>
                      <a:pt x="623" y="455"/>
                    </a:lnTo>
                    <a:lnTo>
                      <a:pt x="616" y="469"/>
                    </a:lnTo>
                    <a:lnTo>
                      <a:pt x="609" y="483"/>
                    </a:lnTo>
                    <a:lnTo>
                      <a:pt x="602" y="496"/>
                    </a:lnTo>
                    <a:lnTo>
                      <a:pt x="594" y="509"/>
                    </a:lnTo>
                    <a:lnTo>
                      <a:pt x="585" y="521"/>
                    </a:lnTo>
                    <a:lnTo>
                      <a:pt x="575" y="534"/>
                    </a:lnTo>
                    <a:lnTo>
                      <a:pt x="566" y="544"/>
                    </a:lnTo>
                    <a:lnTo>
                      <a:pt x="555" y="556"/>
                    </a:lnTo>
                    <a:lnTo>
                      <a:pt x="545" y="566"/>
                    </a:lnTo>
                    <a:lnTo>
                      <a:pt x="533" y="575"/>
                    </a:lnTo>
                    <a:lnTo>
                      <a:pt x="522" y="585"/>
                    </a:lnTo>
                    <a:lnTo>
                      <a:pt x="509" y="593"/>
                    </a:lnTo>
                    <a:lnTo>
                      <a:pt x="496" y="601"/>
                    </a:lnTo>
                    <a:lnTo>
                      <a:pt x="483" y="609"/>
                    </a:lnTo>
                    <a:lnTo>
                      <a:pt x="469" y="616"/>
                    </a:lnTo>
                    <a:lnTo>
                      <a:pt x="456" y="622"/>
                    </a:lnTo>
                    <a:lnTo>
                      <a:pt x="441" y="628"/>
                    </a:lnTo>
                    <a:lnTo>
                      <a:pt x="427" y="633"/>
                    </a:lnTo>
                    <a:lnTo>
                      <a:pt x="412" y="637"/>
                    </a:lnTo>
                    <a:lnTo>
                      <a:pt x="397" y="641"/>
                    </a:lnTo>
                    <a:lnTo>
                      <a:pt x="382" y="643"/>
                    </a:lnTo>
                    <a:lnTo>
                      <a:pt x="367" y="645"/>
                    </a:lnTo>
                    <a:lnTo>
                      <a:pt x="350" y="647"/>
                    </a:lnTo>
                    <a:lnTo>
                      <a:pt x="334" y="647"/>
                    </a:lnTo>
                    <a:lnTo>
                      <a:pt x="318" y="647"/>
                    </a:lnTo>
                    <a:lnTo>
                      <a:pt x="303" y="645"/>
                    </a:lnTo>
                    <a:lnTo>
                      <a:pt x="286" y="643"/>
                    </a:lnTo>
                    <a:lnTo>
                      <a:pt x="271" y="641"/>
                    </a:lnTo>
                    <a:lnTo>
                      <a:pt x="256" y="637"/>
                    </a:lnTo>
                    <a:lnTo>
                      <a:pt x="241" y="633"/>
                    </a:lnTo>
                    <a:lnTo>
                      <a:pt x="227" y="628"/>
                    </a:lnTo>
                    <a:lnTo>
                      <a:pt x="212" y="622"/>
                    </a:lnTo>
                    <a:lnTo>
                      <a:pt x="199" y="616"/>
                    </a:lnTo>
                    <a:lnTo>
                      <a:pt x="185" y="609"/>
                    </a:lnTo>
                    <a:lnTo>
                      <a:pt x="172" y="601"/>
                    </a:lnTo>
                    <a:lnTo>
                      <a:pt x="159" y="593"/>
                    </a:lnTo>
                    <a:lnTo>
                      <a:pt x="147" y="585"/>
                    </a:lnTo>
                    <a:lnTo>
                      <a:pt x="135" y="575"/>
                    </a:lnTo>
                    <a:lnTo>
                      <a:pt x="123" y="566"/>
                    </a:lnTo>
                    <a:lnTo>
                      <a:pt x="113" y="556"/>
                    </a:lnTo>
                    <a:lnTo>
                      <a:pt x="102" y="544"/>
                    </a:lnTo>
                    <a:lnTo>
                      <a:pt x="93" y="534"/>
                    </a:lnTo>
                    <a:lnTo>
                      <a:pt x="84" y="521"/>
                    </a:lnTo>
                    <a:lnTo>
                      <a:pt x="74" y="509"/>
                    </a:lnTo>
                    <a:lnTo>
                      <a:pt x="66" y="496"/>
                    </a:lnTo>
                    <a:lnTo>
                      <a:pt x="59" y="483"/>
                    </a:lnTo>
                    <a:lnTo>
                      <a:pt x="52" y="469"/>
                    </a:lnTo>
                    <a:lnTo>
                      <a:pt x="45" y="455"/>
                    </a:lnTo>
                    <a:lnTo>
                      <a:pt x="41" y="442"/>
                    </a:lnTo>
                    <a:lnTo>
                      <a:pt x="35" y="428"/>
                    </a:lnTo>
                    <a:lnTo>
                      <a:pt x="31" y="412"/>
                    </a:lnTo>
                    <a:lnTo>
                      <a:pt x="28" y="397"/>
                    </a:lnTo>
                    <a:lnTo>
                      <a:pt x="24" y="382"/>
                    </a:lnTo>
                    <a:lnTo>
                      <a:pt x="23" y="366"/>
                    </a:lnTo>
                    <a:lnTo>
                      <a:pt x="22" y="349"/>
                    </a:lnTo>
                    <a:lnTo>
                      <a:pt x="21" y="334"/>
                    </a:lnTo>
                    <a:lnTo>
                      <a:pt x="22" y="318"/>
                    </a:lnTo>
                    <a:lnTo>
                      <a:pt x="23" y="302"/>
                    </a:lnTo>
                    <a:lnTo>
                      <a:pt x="24" y="287"/>
                    </a:lnTo>
                    <a:lnTo>
                      <a:pt x="28" y="271"/>
                    </a:lnTo>
                    <a:lnTo>
                      <a:pt x="31" y="256"/>
                    </a:lnTo>
                    <a:lnTo>
                      <a:pt x="35" y="241"/>
                    </a:lnTo>
                    <a:lnTo>
                      <a:pt x="41" y="226"/>
                    </a:lnTo>
                    <a:lnTo>
                      <a:pt x="45" y="212"/>
                    </a:lnTo>
                    <a:lnTo>
                      <a:pt x="52" y="198"/>
                    </a:lnTo>
                    <a:lnTo>
                      <a:pt x="59" y="185"/>
                    </a:lnTo>
                    <a:lnTo>
                      <a:pt x="66" y="171"/>
                    </a:lnTo>
                    <a:lnTo>
                      <a:pt x="74" y="158"/>
                    </a:lnTo>
                    <a:lnTo>
                      <a:pt x="84" y="147"/>
                    </a:lnTo>
                    <a:lnTo>
                      <a:pt x="93" y="135"/>
                    </a:lnTo>
                    <a:lnTo>
                      <a:pt x="102" y="123"/>
                    </a:lnTo>
                    <a:lnTo>
                      <a:pt x="113" y="113"/>
                    </a:lnTo>
                    <a:lnTo>
                      <a:pt x="123" y="102"/>
                    </a:lnTo>
                    <a:lnTo>
                      <a:pt x="135" y="92"/>
                    </a:lnTo>
                    <a:lnTo>
                      <a:pt x="147" y="83"/>
                    </a:lnTo>
                    <a:lnTo>
                      <a:pt x="159" y="75"/>
                    </a:lnTo>
                    <a:lnTo>
                      <a:pt x="172" y="66"/>
                    </a:lnTo>
                    <a:lnTo>
                      <a:pt x="185" y="58"/>
                    </a:lnTo>
                    <a:lnTo>
                      <a:pt x="199" y="51"/>
                    </a:lnTo>
                    <a:lnTo>
                      <a:pt x="212" y="45"/>
                    </a:lnTo>
                    <a:lnTo>
                      <a:pt x="227" y="40"/>
                    </a:lnTo>
                    <a:lnTo>
                      <a:pt x="241" y="35"/>
                    </a:lnTo>
                    <a:lnTo>
                      <a:pt x="256" y="30"/>
                    </a:lnTo>
                    <a:lnTo>
                      <a:pt x="271" y="27"/>
                    </a:lnTo>
                    <a:lnTo>
                      <a:pt x="286" y="24"/>
                    </a:lnTo>
                    <a:lnTo>
                      <a:pt x="303" y="22"/>
                    </a:lnTo>
                    <a:lnTo>
                      <a:pt x="318" y="21"/>
                    </a:lnTo>
                    <a:lnTo>
                      <a:pt x="334" y="21"/>
                    </a:lnTo>
                    <a:lnTo>
                      <a:pt x="350" y="21"/>
                    </a:lnTo>
                    <a:lnTo>
                      <a:pt x="367" y="22"/>
                    </a:lnTo>
                    <a:lnTo>
                      <a:pt x="382" y="24"/>
                    </a:lnTo>
                    <a:lnTo>
                      <a:pt x="397" y="27"/>
                    </a:lnTo>
                    <a:lnTo>
                      <a:pt x="412" y="30"/>
                    </a:lnTo>
                    <a:lnTo>
                      <a:pt x="427" y="35"/>
                    </a:lnTo>
                    <a:lnTo>
                      <a:pt x="441" y="40"/>
                    </a:lnTo>
                    <a:lnTo>
                      <a:pt x="456" y="45"/>
                    </a:lnTo>
                    <a:lnTo>
                      <a:pt x="469" y="51"/>
                    </a:lnTo>
                    <a:lnTo>
                      <a:pt x="483" y="58"/>
                    </a:lnTo>
                    <a:lnTo>
                      <a:pt x="496" y="66"/>
                    </a:lnTo>
                    <a:lnTo>
                      <a:pt x="509" y="75"/>
                    </a:lnTo>
                    <a:lnTo>
                      <a:pt x="522" y="83"/>
                    </a:lnTo>
                    <a:lnTo>
                      <a:pt x="533" y="92"/>
                    </a:lnTo>
                    <a:lnTo>
                      <a:pt x="545" y="102"/>
                    </a:lnTo>
                    <a:lnTo>
                      <a:pt x="555" y="113"/>
                    </a:lnTo>
                    <a:lnTo>
                      <a:pt x="566" y="123"/>
                    </a:lnTo>
                    <a:lnTo>
                      <a:pt x="575" y="135"/>
                    </a:lnTo>
                    <a:lnTo>
                      <a:pt x="585" y="147"/>
                    </a:lnTo>
                    <a:lnTo>
                      <a:pt x="594" y="158"/>
                    </a:lnTo>
                    <a:lnTo>
                      <a:pt x="602" y="171"/>
                    </a:lnTo>
                    <a:lnTo>
                      <a:pt x="609" y="185"/>
                    </a:lnTo>
                    <a:lnTo>
                      <a:pt x="616" y="198"/>
                    </a:lnTo>
                    <a:lnTo>
                      <a:pt x="623" y="212"/>
                    </a:lnTo>
                    <a:lnTo>
                      <a:pt x="628" y="226"/>
                    </a:lnTo>
                    <a:lnTo>
                      <a:pt x="634" y="241"/>
                    </a:lnTo>
                    <a:lnTo>
                      <a:pt x="637" y="256"/>
                    </a:lnTo>
                    <a:lnTo>
                      <a:pt x="640" y="271"/>
                    </a:lnTo>
                    <a:lnTo>
                      <a:pt x="644" y="287"/>
                    </a:lnTo>
                    <a:lnTo>
                      <a:pt x="645" y="302"/>
                    </a:lnTo>
                    <a:lnTo>
                      <a:pt x="646" y="318"/>
                    </a:lnTo>
                    <a:lnTo>
                      <a:pt x="647" y="334"/>
                    </a:lnTo>
                    <a:close/>
                  </a:path>
                </a:pathLst>
              </a:custGeom>
              <a:solidFill>
                <a:srgbClr val="6C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86">
                <a:extLst>
                  <a:ext uri="{FF2B5EF4-FFF2-40B4-BE49-F238E27FC236}">
                    <a16:creationId xmlns:a16="http://schemas.microsoft.com/office/drawing/2014/main" id="{EFCBB973-1786-45D3-BFCA-87D80AFC85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6" y="1108"/>
                <a:ext cx="92" cy="92"/>
              </a:xfrm>
              <a:custGeom>
                <a:avLst/>
                <a:gdLst>
                  <a:gd name="T0" fmla="*/ 13 w 648"/>
                  <a:gd name="T1" fmla="*/ 5 h 647"/>
                  <a:gd name="T2" fmla="*/ 12 w 648"/>
                  <a:gd name="T3" fmla="*/ 4 h 647"/>
                  <a:gd name="T4" fmla="*/ 12 w 648"/>
                  <a:gd name="T5" fmla="*/ 2 h 647"/>
                  <a:gd name="T6" fmla="*/ 10 w 648"/>
                  <a:gd name="T7" fmla="*/ 1 h 647"/>
                  <a:gd name="T8" fmla="*/ 9 w 648"/>
                  <a:gd name="T9" fmla="*/ 1 h 647"/>
                  <a:gd name="T10" fmla="*/ 8 w 648"/>
                  <a:gd name="T11" fmla="*/ 0 h 647"/>
                  <a:gd name="T12" fmla="*/ 6 w 648"/>
                  <a:gd name="T13" fmla="*/ 0 h 647"/>
                  <a:gd name="T14" fmla="*/ 4 w 648"/>
                  <a:gd name="T15" fmla="*/ 0 h 647"/>
                  <a:gd name="T16" fmla="*/ 3 w 648"/>
                  <a:gd name="T17" fmla="*/ 1 h 647"/>
                  <a:gd name="T18" fmla="*/ 2 w 648"/>
                  <a:gd name="T19" fmla="*/ 2 h 647"/>
                  <a:gd name="T20" fmla="*/ 1 w 648"/>
                  <a:gd name="T21" fmla="*/ 3 h 647"/>
                  <a:gd name="T22" fmla="*/ 0 w 648"/>
                  <a:gd name="T23" fmla="*/ 5 h 647"/>
                  <a:gd name="T24" fmla="*/ 0 w 648"/>
                  <a:gd name="T25" fmla="*/ 7 h 647"/>
                  <a:gd name="T26" fmla="*/ 0 w 648"/>
                  <a:gd name="T27" fmla="*/ 8 h 647"/>
                  <a:gd name="T28" fmla="*/ 1 w 648"/>
                  <a:gd name="T29" fmla="*/ 10 h 647"/>
                  <a:gd name="T30" fmla="*/ 2 w 648"/>
                  <a:gd name="T31" fmla="*/ 11 h 647"/>
                  <a:gd name="T32" fmla="*/ 3 w 648"/>
                  <a:gd name="T33" fmla="*/ 12 h 647"/>
                  <a:gd name="T34" fmla="*/ 4 w 648"/>
                  <a:gd name="T35" fmla="*/ 13 h 647"/>
                  <a:gd name="T36" fmla="*/ 6 w 648"/>
                  <a:gd name="T37" fmla="*/ 13 h 647"/>
                  <a:gd name="T38" fmla="*/ 8 w 648"/>
                  <a:gd name="T39" fmla="*/ 13 h 647"/>
                  <a:gd name="T40" fmla="*/ 9 w 648"/>
                  <a:gd name="T41" fmla="*/ 13 h 647"/>
                  <a:gd name="T42" fmla="*/ 10 w 648"/>
                  <a:gd name="T43" fmla="*/ 12 h 647"/>
                  <a:gd name="T44" fmla="*/ 12 w 648"/>
                  <a:gd name="T45" fmla="*/ 11 h 647"/>
                  <a:gd name="T46" fmla="*/ 12 w 648"/>
                  <a:gd name="T47" fmla="*/ 9 h 647"/>
                  <a:gd name="T48" fmla="*/ 13 w 648"/>
                  <a:gd name="T49" fmla="*/ 8 h 647"/>
                  <a:gd name="T50" fmla="*/ 13 w 648"/>
                  <a:gd name="T51" fmla="*/ 7 h 647"/>
                  <a:gd name="T52" fmla="*/ 12 w 648"/>
                  <a:gd name="T53" fmla="*/ 8 h 647"/>
                  <a:gd name="T54" fmla="*/ 12 w 648"/>
                  <a:gd name="T55" fmla="*/ 10 h 647"/>
                  <a:gd name="T56" fmla="*/ 11 w 648"/>
                  <a:gd name="T57" fmla="*/ 11 h 647"/>
                  <a:gd name="T58" fmla="*/ 10 w 648"/>
                  <a:gd name="T59" fmla="*/ 12 h 647"/>
                  <a:gd name="T60" fmla="*/ 9 w 648"/>
                  <a:gd name="T61" fmla="*/ 12 h 647"/>
                  <a:gd name="T62" fmla="*/ 7 w 648"/>
                  <a:gd name="T63" fmla="*/ 13 h 647"/>
                  <a:gd name="T64" fmla="*/ 6 w 648"/>
                  <a:gd name="T65" fmla="*/ 13 h 647"/>
                  <a:gd name="T66" fmla="*/ 4 w 648"/>
                  <a:gd name="T67" fmla="*/ 12 h 647"/>
                  <a:gd name="T68" fmla="*/ 3 w 648"/>
                  <a:gd name="T69" fmla="*/ 12 h 647"/>
                  <a:gd name="T70" fmla="*/ 2 w 648"/>
                  <a:gd name="T71" fmla="*/ 11 h 647"/>
                  <a:gd name="T72" fmla="*/ 1 w 648"/>
                  <a:gd name="T73" fmla="*/ 9 h 647"/>
                  <a:gd name="T74" fmla="*/ 1 w 648"/>
                  <a:gd name="T75" fmla="*/ 8 h 647"/>
                  <a:gd name="T76" fmla="*/ 0 w 648"/>
                  <a:gd name="T77" fmla="*/ 6 h 647"/>
                  <a:gd name="T78" fmla="*/ 1 w 648"/>
                  <a:gd name="T79" fmla="*/ 5 h 647"/>
                  <a:gd name="T80" fmla="*/ 1 w 648"/>
                  <a:gd name="T81" fmla="*/ 3 h 647"/>
                  <a:gd name="T82" fmla="*/ 2 w 648"/>
                  <a:gd name="T83" fmla="*/ 2 h 647"/>
                  <a:gd name="T84" fmla="*/ 3 w 648"/>
                  <a:gd name="T85" fmla="*/ 1 h 647"/>
                  <a:gd name="T86" fmla="*/ 5 w 648"/>
                  <a:gd name="T87" fmla="*/ 1 h 647"/>
                  <a:gd name="T88" fmla="*/ 6 w 648"/>
                  <a:gd name="T89" fmla="*/ 0 h 647"/>
                  <a:gd name="T90" fmla="*/ 8 w 648"/>
                  <a:gd name="T91" fmla="*/ 1 h 647"/>
                  <a:gd name="T92" fmla="*/ 9 w 648"/>
                  <a:gd name="T93" fmla="*/ 1 h 647"/>
                  <a:gd name="T94" fmla="*/ 10 w 648"/>
                  <a:gd name="T95" fmla="*/ 2 h 647"/>
                  <a:gd name="T96" fmla="*/ 11 w 648"/>
                  <a:gd name="T97" fmla="*/ 3 h 647"/>
                  <a:gd name="T98" fmla="*/ 12 w 648"/>
                  <a:gd name="T99" fmla="*/ 4 h 647"/>
                  <a:gd name="T100" fmla="*/ 13 w 648"/>
                  <a:gd name="T101" fmla="*/ 6 h 64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48" h="647">
                    <a:moveTo>
                      <a:pt x="648" y="324"/>
                    </a:moveTo>
                    <a:lnTo>
                      <a:pt x="647" y="307"/>
                    </a:lnTo>
                    <a:lnTo>
                      <a:pt x="646" y="291"/>
                    </a:lnTo>
                    <a:lnTo>
                      <a:pt x="643" y="274"/>
                    </a:lnTo>
                    <a:lnTo>
                      <a:pt x="641" y="259"/>
                    </a:lnTo>
                    <a:lnTo>
                      <a:pt x="637" y="243"/>
                    </a:lnTo>
                    <a:lnTo>
                      <a:pt x="633" y="228"/>
                    </a:lnTo>
                    <a:lnTo>
                      <a:pt x="628" y="212"/>
                    </a:lnTo>
                    <a:lnTo>
                      <a:pt x="622" y="199"/>
                    </a:lnTo>
                    <a:lnTo>
                      <a:pt x="615" y="183"/>
                    </a:lnTo>
                    <a:lnTo>
                      <a:pt x="608" y="169"/>
                    </a:lnTo>
                    <a:lnTo>
                      <a:pt x="600" y="157"/>
                    </a:lnTo>
                    <a:lnTo>
                      <a:pt x="592" y="143"/>
                    </a:lnTo>
                    <a:lnTo>
                      <a:pt x="583" y="131"/>
                    </a:lnTo>
                    <a:lnTo>
                      <a:pt x="573" y="118"/>
                    </a:lnTo>
                    <a:lnTo>
                      <a:pt x="564" y="106"/>
                    </a:lnTo>
                    <a:lnTo>
                      <a:pt x="552" y="95"/>
                    </a:lnTo>
                    <a:lnTo>
                      <a:pt x="542" y="84"/>
                    </a:lnTo>
                    <a:lnTo>
                      <a:pt x="530" y="74"/>
                    </a:lnTo>
                    <a:lnTo>
                      <a:pt x="517" y="65"/>
                    </a:lnTo>
                    <a:lnTo>
                      <a:pt x="505" y="55"/>
                    </a:lnTo>
                    <a:lnTo>
                      <a:pt x="492" y="47"/>
                    </a:lnTo>
                    <a:lnTo>
                      <a:pt x="478" y="40"/>
                    </a:lnTo>
                    <a:lnTo>
                      <a:pt x="464" y="32"/>
                    </a:lnTo>
                    <a:lnTo>
                      <a:pt x="450" y="26"/>
                    </a:lnTo>
                    <a:lnTo>
                      <a:pt x="435" y="20"/>
                    </a:lnTo>
                    <a:lnTo>
                      <a:pt x="421" y="16"/>
                    </a:lnTo>
                    <a:lnTo>
                      <a:pt x="405" y="11"/>
                    </a:lnTo>
                    <a:lnTo>
                      <a:pt x="389" y="7"/>
                    </a:lnTo>
                    <a:lnTo>
                      <a:pt x="373" y="4"/>
                    </a:lnTo>
                    <a:lnTo>
                      <a:pt x="357" y="2"/>
                    </a:lnTo>
                    <a:lnTo>
                      <a:pt x="340" y="0"/>
                    </a:lnTo>
                    <a:lnTo>
                      <a:pt x="324" y="0"/>
                    </a:lnTo>
                    <a:lnTo>
                      <a:pt x="308" y="0"/>
                    </a:lnTo>
                    <a:lnTo>
                      <a:pt x="292" y="2"/>
                    </a:lnTo>
                    <a:lnTo>
                      <a:pt x="275" y="4"/>
                    </a:lnTo>
                    <a:lnTo>
                      <a:pt x="259" y="7"/>
                    </a:lnTo>
                    <a:lnTo>
                      <a:pt x="244" y="11"/>
                    </a:lnTo>
                    <a:lnTo>
                      <a:pt x="227" y="16"/>
                    </a:lnTo>
                    <a:lnTo>
                      <a:pt x="213" y="20"/>
                    </a:lnTo>
                    <a:lnTo>
                      <a:pt x="198" y="26"/>
                    </a:lnTo>
                    <a:lnTo>
                      <a:pt x="184" y="32"/>
                    </a:lnTo>
                    <a:lnTo>
                      <a:pt x="170" y="40"/>
                    </a:lnTo>
                    <a:lnTo>
                      <a:pt x="156" y="47"/>
                    </a:lnTo>
                    <a:lnTo>
                      <a:pt x="144" y="55"/>
                    </a:lnTo>
                    <a:lnTo>
                      <a:pt x="131" y="65"/>
                    </a:lnTo>
                    <a:lnTo>
                      <a:pt x="118" y="74"/>
                    </a:lnTo>
                    <a:lnTo>
                      <a:pt x="106" y="84"/>
                    </a:lnTo>
                    <a:lnTo>
                      <a:pt x="96" y="95"/>
                    </a:lnTo>
                    <a:lnTo>
                      <a:pt x="85" y="106"/>
                    </a:lnTo>
                    <a:lnTo>
                      <a:pt x="75" y="118"/>
                    </a:lnTo>
                    <a:lnTo>
                      <a:pt x="66" y="131"/>
                    </a:lnTo>
                    <a:lnTo>
                      <a:pt x="56" y="143"/>
                    </a:lnTo>
                    <a:lnTo>
                      <a:pt x="48" y="157"/>
                    </a:lnTo>
                    <a:lnTo>
                      <a:pt x="40" y="169"/>
                    </a:lnTo>
                    <a:lnTo>
                      <a:pt x="33" y="183"/>
                    </a:lnTo>
                    <a:lnTo>
                      <a:pt x="26" y="199"/>
                    </a:lnTo>
                    <a:lnTo>
                      <a:pt x="20" y="212"/>
                    </a:lnTo>
                    <a:lnTo>
                      <a:pt x="15" y="228"/>
                    </a:lnTo>
                    <a:lnTo>
                      <a:pt x="11" y="243"/>
                    </a:lnTo>
                    <a:lnTo>
                      <a:pt x="7" y="259"/>
                    </a:lnTo>
                    <a:lnTo>
                      <a:pt x="5" y="274"/>
                    </a:lnTo>
                    <a:lnTo>
                      <a:pt x="3" y="291"/>
                    </a:lnTo>
                    <a:lnTo>
                      <a:pt x="1" y="307"/>
                    </a:lnTo>
                    <a:lnTo>
                      <a:pt x="0" y="324"/>
                    </a:lnTo>
                    <a:lnTo>
                      <a:pt x="1" y="341"/>
                    </a:lnTo>
                    <a:lnTo>
                      <a:pt x="3" y="357"/>
                    </a:lnTo>
                    <a:lnTo>
                      <a:pt x="5" y="373"/>
                    </a:lnTo>
                    <a:lnTo>
                      <a:pt x="7" y="390"/>
                    </a:lnTo>
                    <a:lnTo>
                      <a:pt x="11" y="405"/>
                    </a:lnTo>
                    <a:lnTo>
                      <a:pt x="15" y="420"/>
                    </a:lnTo>
                    <a:lnTo>
                      <a:pt x="20" y="435"/>
                    </a:lnTo>
                    <a:lnTo>
                      <a:pt x="26" y="450"/>
                    </a:lnTo>
                    <a:lnTo>
                      <a:pt x="33" y="464"/>
                    </a:lnTo>
                    <a:lnTo>
                      <a:pt x="40" y="478"/>
                    </a:lnTo>
                    <a:lnTo>
                      <a:pt x="48" y="492"/>
                    </a:lnTo>
                    <a:lnTo>
                      <a:pt x="56" y="505"/>
                    </a:lnTo>
                    <a:lnTo>
                      <a:pt x="66" y="518"/>
                    </a:lnTo>
                    <a:lnTo>
                      <a:pt x="75" y="529"/>
                    </a:lnTo>
                    <a:lnTo>
                      <a:pt x="85" y="541"/>
                    </a:lnTo>
                    <a:lnTo>
                      <a:pt x="96" y="553"/>
                    </a:lnTo>
                    <a:lnTo>
                      <a:pt x="106" y="563"/>
                    </a:lnTo>
                    <a:lnTo>
                      <a:pt x="118" y="574"/>
                    </a:lnTo>
                    <a:lnTo>
                      <a:pt x="131" y="583"/>
                    </a:lnTo>
                    <a:lnTo>
                      <a:pt x="144" y="592"/>
                    </a:lnTo>
                    <a:lnTo>
                      <a:pt x="156" y="600"/>
                    </a:lnTo>
                    <a:lnTo>
                      <a:pt x="170" y="609"/>
                    </a:lnTo>
                    <a:lnTo>
                      <a:pt x="184" y="616"/>
                    </a:lnTo>
                    <a:lnTo>
                      <a:pt x="198" y="621"/>
                    </a:lnTo>
                    <a:lnTo>
                      <a:pt x="213" y="627"/>
                    </a:lnTo>
                    <a:lnTo>
                      <a:pt x="227" y="633"/>
                    </a:lnTo>
                    <a:lnTo>
                      <a:pt x="244" y="638"/>
                    </a:lnTo>
                    <a:lnTo>
                      <a:pt x="259" y="641"/>
                    </a:lnTo>
                    <a:lnTo>
                      <a:pt x="275" y="644"/>
                    </a:lnTo>
                    <a:lnTo>
                      <a:pt x="292" y="646"/>
                    </a:lnTo>
                    <a:lnTo>
                      <a:pt x="308" y="647"/>
                    </a:lnTo>
                    <a:lnTo>
                      <a:pt x="324" y="647"/>
                    </a:lnTo>
                    <a:lnTo>
                      <a:pt x="340" y="647"/>
                    </a:lnTo>
                    <a:lnTo>
                      <a:pt x="357" y="646"/>
                    </a:lnTo>
                    <a:lnTo>
                      <a:pt x="373" y="644"/>
                    </a:lnTo>
                    <a:lnTo>
                      <a:pt x="389" y="641"/>
                    </a:lnTo>
                    <a:lnTo>
                      <a:pt x="405" y="638"/>
                    </a:lnTo>
                    <a:lnTo>
                      <a:pt x="421" y="633"/>
                    </a:lnTo>
                    <a:lnTo>
                      <a:pt x="435" y="627"/>
                    </a:lnTo>
                    <a:lnTo>
                      <a:pt x="450" y="621"/>
                    </a:lnTo>
                    <a:lnTo>
                      <a:pt x="464" y="616"/>
                    </a:lnTo>
                    <a:lnTo>
                      <a:pt x="478" y="609"/>
                    </a:lnTo>
                    <a:lnTo>
                      <a:pt x="492" y="600"/>
                    </a:lnTo>
                    <a:lnTo>
                      <a:pt x="505" y="592"/>
                    </a:lnTo>
                    <a:lnTo>
                      <a:pt x="517" y="583"/>
                    </a:lnTo>
                    <a:lnTo>
                      <a:pt x="530" y="574"/>
                    </a:lnTo>
                    <a:lnTo>
                      <a:pt x="542" y="563"/>
                    </a:lnTo>
                    <a:lnTo>
                      <a:pt x="552" y="553"/>
                    </a:lnTo>
                    <a:lnTo>
                      <a:pt x="564" y="541"/>
                    </a:lnTo>
                    <a:lnTo>
                      <a:pt x="573" y="529"/>
                    </a:lnTo>
                    <a:lnTo>
                      <a:pt x="583" y="518"/>
                    </a:lnTo>
                    <a:lnTo>
                      <a:pt x="592" y="505"/>
                    </a:lnTo>
                    <a:lnTo>
                      <a:pt x="600" y="492"/>
                    </a:lnTo>
                    <a:lnTo>
                      <a:pt x="608" y="478"/>
                    </a:lnTo>
                    <a:lnTo>
                      <a:pt x="615" y="464"/>
                    </a:lnTo>
                    <a:lnTo>
                      <a:pt x="622" y="450"/>
                    </a:lnTo>
                    <a:lnTo>
                      <a:pt x="628" y="435"/>
                    </a:lnTo>
                    <a:lnTo>
                      <a:pt x="633" y="420"/>
                    </a:lnTo>
                    <a:lnTo>
                      <a:pt x="637" y="405"/>
                    </a:lnTo>
                    <a:lnTo>
                      <a:pt x="641" y="390"/>
                    </a:lnTo>
                    <a:lnTo>
                      <a:pt x="643" y="373"/>
                    </a:lnTo>
                    <a:lnTo>
                      <a:pt x="646" y="357"/>
                    </a:lnTo>
                    <a:lnTo>
                      <a:pt x="647" y="341"/>
                    </a:lnTo>
                    <a:lnTo>
                      <a:pt x="648" y="324"/>
                    </a:lnTo>
                    <a:close/>
                    <a:moveTo>
                      <a:pt x="627" y="324"/>
                    </a:moveTo>
                    <a:lnTo>
                      <a:pt x="626" y="339"/>
                    </a:lnTo>
                    <a:lnTo>
                      <a:pt x="625" y="355"/>
                    </a:lnTo>
                    <a:lnTo>
                      <a:pt x="624" y="370"/>
                    </a:lnTo>
                    <a:lnTo>
                      <a:pt x="620" y="385"/>
                    </a:lnTo>
                    <a:lnTo>
                      <a:pt x="618" y="400"/>
                    </a:lnTo>
                    <a:lnTo>
                      <a:pt x="613" y="414"/>
                    </a:lnTo>
                    <a:lnTo>
                      <a:pt x="608" y="428"/>
                    </a:lnTo>
                    <a:lnTo>
                      <a:pt x="603" y="442"/>
                    </a:lnTo>
                    <a:lnTo>
                      <a:pt x="597" y="455"/>
                    </a:lnTo>
                    <a:lnTo>
                      <a:pt x="590" y="468"/>
                    </a:lnTo>
                    <a:lnTo>
                      <a:pt x="583" y="480"/>
                    </a:lnTo>
                    <a:lnTo>
                      <a:pt x="575" y="493"/>
                    </a:lnTo>
                    <a:lnTo>
                      <a:pt x="566" y="505"/>
                    </a:lnTo>
                    <a:lnTo>
                      <a:pt x="557" y="517"/>
                    </a:lnTo>
                    <a:lnTo>
                      <a:pt x="548" y="527"/>
                    </a:lnTo>
                    <a:lnTo>
                      <a:pt x="538" y="538"/>
                    </a:lnTo>
                    <a:lnTo>
                      <a:pt x="528" y="548"/>
                    </a:lnTo>
                    <a:lnTo>
                      <a:pt x="516" y="557"/>
                    </a:lnTo>
                    <a:lnTo>
                      <a:pt x="505" y="567"/>
                    </a:lnTo>
                    <a:lnTo>
                      <a:pt x="493" y="575"/>
                    </a:lnTo>
                    <a:lnTo>
                      <a:pt x="481" y="583"/>
                    </a:lnTo>
                    <a:lnTo>
                      <a:pt x="469" y="590"/>
                    </a:lnTo>
                    <a:lnTo>
                      <a:pt x="456" y="597"/>
                    </a:lnTo>
                    <a:lnTo>
                      <a:pt x="442" y="603"/>
                    </a:lnTo>
                    <a:lnTo>
                      <a:pt x="428" y="609"/>
                    </a:lnTo>
                    <a:lnTo>
                      <a:pt x="414" y="613"/>
                    </a:lnTo>
                    <a:lnTo>
                      <a:pt x="400" y="617"/>
                    </a:lnTo>
                    <a:lnTo>
                      <a:pt x="385" y="620"/>
                    </a:lnTo>
                    <a:lnTo>
                      <a:pt x="371" y="623"/>
                    </a:lnTo>
                    <a:lnTo>
                      <a:pt x="356" y="625"/>
                    </a:lnTo>
                    <a:lnTo>
                      <a:pt x="339" y="626"/>
                    </a:lnTo>
                    <a:lnTo>
                      <a:pt x="324" y="626"/>
                    </a:lnTo>
                    <a:lnTo>
                      <a:pt x="309" y="626"/>
                    </a:lnTo>
                    <a:lnTo>
                      <a:pt x="293" y="625"/>
                    </a:lnTo>
                    <a:lnTo>
                      <a:pt x="278" y="623"/>
                    </a:lnTo>
                    <a:lnTo>
                      <a:pt x="264" y="620"/>
                    </a:lnTo>
                    <a:lnTo>
                      <a:pt x="248" y="617"/>
                    </a:lnTo>
                    <a:lnTo>
                      <a:pt x="234" y="613"/>
                    </a:lnTo>
                    <a:lnTo>
                      <a:pt x="220" y="609"/>
                    </a:lnTo>
                    <a:lnTo>
                      <a:pt x="206" y="603"/>
                    </a:lnTo>
                    <a:lnTo>
                      <a:pt x="192" y="597"/>
                    </a:lnTo>
                    <a:lnTo>
                      <a:pt x="180" y="590"/>
                    </a:lnTo>
                    <a:lnTo>
                      <a:pt x="167" y="583"/>
                    </a:lnTo>
                    <a:lnTo>
                      <a:pt x="155" y="575"/>
                    </a:lnTo>
                    <a:lnTo>
                      <a:pt x="144" y="567"/>
                    </a:lnTo>
                    <a:lnTo>
                      <a:pt x="132" y="557"/>
                    </a:lnTo>
                    <a:lnTo>
                      <a:pt x="120" y="548"/>
                    </a:lnTo>
                    <a:lnTo>
                      <a:pt x="110" y="538"/>
                    </a:lnTo>
                    <a:lnTo>
                      <a:pt x="100" y="527"/>
                    </a:lnTo>
                    <a:lnTo>
                      <a:pt x="91" y="517"/>
                    </a:lnTo>
                    <a:lnTo>
                      <a:pt x="82" y="505"/>
                    </a:lnTo>
                    <a:lnTo>
                      <a:pt x="74" y="493"/>
                    </a:lnTo>
                    <a:lnTo>
                      <a:pt x="66" y="480"/>
                    </a:lnTo>
                    <a:lnTo>
                      <a:pt x="59" y="468"/>
                    </a:lnTo>
                    <a:lnTo>
                      <a:pt x="52" y="455"/>
                    </a:lnTo>
                    <a:lnTo>
                      <a:pt x="46" y="442"/>
                    </a:lnTo>
                    <a:lnTo>
                      <a:pt x="40" y="428"/>
                    </a:lnTo>
                    <a:lnTo>
                      <a:pt x="35" y="414"/>
                    </a:lnTo>
                    <a:lnTo>
                      <a:pt x="31" y="400"/>
                    </a:lnTo>
                    <a:lnTo>
                      <a:pt x="28" y="385"/>
                    </a:lnTo>
                    <a:lnTo>
                      <a:pt x="25" y="370"/>
                    </a:lnTo>
                    <a:lnTo>
                      <a:pt x="24" y="355"/>
                    </a:lnTo>
                    <a:lnTo>
                      <a:pt x="22" y="339"/>
                    </a:lnTo>
                    <a:lnTo>
                      <a:pt x="21" y="324"/>
                    </a:lnTo>
                    <a:lnTo>
                      <a:pt x="22" y="308"/>
                    </a:lnTo>
                    <a:lnTo>
                      <a:pt x="24" y="293"/>
                    </a:lnTo>
                    <a:lnTo>
                      <a:pt x="25" y="278"/>
                    </a:lnTo>
                    <a:lnTo>
                      <a:pt x="28" y="263"/>
                    </a:lnTo>
                    <a:lnTo>
                      <a:pt x="31" y="249"/>
                    </a:lnTo>
                    <a:lnTo>
                      <a:pt x="35" y="233"/>
                    </a:lnTo>
                    <a:lnTo>
                      <a:pt x="40" y="219"/>
                    </a:lnTo>
                    <a:lnTo>
                      <a:pt x="46" y="207"/>
                    </a:lnTo>
                    <a:lnTo>
                      <a:pt x="52" y="193"/>
                    </a:lnTo>
                    <a:lnTo>
                      <a:pt x="59" y="180"/>
                    </a:lnTo>
                    <a:lnTo>
                      <a:pt x="66" y="167"/>
                    </a:lnTo>
                    <a:lnTo>
                      <a:pt x="74" y="154"/>
                    </a:lnTo>
                    <a:lnTo>
                      <a:pt x="82" y="143"/>
                    </a:lnTo>
                    <a:lnTo>
                      <a:pt x="91" y="131"/>
                    </a:lnTo>
                    <a:lnTo>
                      <a:pt x="100" y="120"/>
                    </a:lnTo>
                    <a:lnTo>
                      <a:pt x="110" y="110"/>
                    </a:lnTo>
                    <a:lnTo>
                      <a:pt x="120" y="99"/>
                    </a:lnTo>
                    <a:lnTo>
                      <a:pt x="132" y="90"/>
                    </a:lnTo>
                    <a:lnTo>
                      <a:pt x="144" y="82"/>
                    </a:lnTo>
                    <a:lnTo>
                      <a:pt x="155" y="73"/>
                    </a:lnTo>
                    <a:lnTo>
                      <a:pt x="167" y="66"/>
                    </a:lnTo>
                    <a:lnTo>
                      <a:pt x="180" y="58"/>
                    </a:lnTo>
                    <a:lnTo>
                      <a:pt x="192" y="52"/>
                    </a:lnTo>
                    <a:lnTo>
                      <a:pt x="206" y="45"/>
                    </a:lnTo>
                    <a:lnTo>
                      <a:pt x="220" y="40"/>
                    </a:lnTo>
                    <a:lnTo>
                      <a:pt x="234" y="35"/>
                    </a:lnTo>
                    <a:lnTo>
                      <a:pt x="248" y="31"/>
                    </a:lnTo>
                    <a:lnTo>
                      <a:pt x="264" y="27"/>
                    </a:lnTo>
                    <a:lnTo>
                      <a:pt x="278" y="25"/>
                    </a:lnTo>
                    <a:lnTo>
                      <a:pt x="293" y="23"/>
                    </a:lnTo>
                    <a:lnTo>
                      <a:pt x="309" y="21"/>
                    </a:lnTo>
                    <a:lnTo>
                      <a:pt x="324" y="21"/>
                    </a:lnTo>
                    <a:lnTo>
                      <a:pt x="339" y="21"/>
                    </a:lnTo>
                    <a:lnTo>
                      <a:pt x="356" y="23"/>
                    </a:lnTo>
                    <a:lnTo>
                      <a:pt x="371" y="25"/>
                    </a:lnTo>
                    <a:lnTo>
                      <a:pt x="385" y="27"/>
                    </a:lnTo>
                    <a:lnTo>
                      <a:pt x="400" y="31"/>
                    </a:lnTo>
                    <a:lnTo>
                      <a:pt x="414" y="35"/>
                    </a:lnTo>
                    <a:lnTo>
                      <a:pt x="428" y="40"/>
                    </a:lnTo>
                    <a:lnTo>
                      <a:pt x="442" y="45"/>
                    </a:lnTo>
                    <a:lnTo>
                      <a:pt x="456" y="52"/>
                    </a:lnTo>
                    <a:lnTo>
                      <a:pt x="469" y="58"/>
                    </a:lnTo>
                    <a:lnTo>
                      <a:pt x="481" y="66"/>
                    </a:lnTo>
                    <a:lnTo>
                      <a:pt x="493" y="73"/>
                    </a:lnTo>
                    <a:lnTo>
                      <a:pt x="505" y="82"/>
                    </a:lnTo>
                    <a:lnTo>
                      <a:pt x="516" y="90"/>
                    </a:lnTo>
                    <a:lnTo>
                      <a:pt x="528" y="99"/>
                    </a:lnTo>
                    <a:lnTo>
                      <a:pt x="538" y="110"/>
                    </a:lnTo>
                    <a:lnTo>
                      <a:pt x="548" y="120"/>
                    </a:lnTo>
                    <a:lnTo>
                      <a:pt x="557" y="131"/>
                    </a:lnTo>
                    <a:lnTo>
                      <a:pt x="566" y="143"/>
                    </a:lnTo>
                    <a:lnTo>
                      <a:pt x="575" y="154"/>
                    </a:lnTo>
                    <a:lnTo>
                      <a:pt x="583" y="167"/>
                    </a:lnTo>
                    <a:lnTo>
                      <a:pt x="590" y="180"/>
                    </a:lnTo>
                    <a:lnTo>
                      <a:pt x="597" y="193"/>
                    </a:lnTo>
                    <a:lnTo>
                      <a:pt x="603" y="207"/>
                    </a:lnTo>
                    <a:lnTo>
                      <a:pt x="608" y="219"/>
                    </a:lnTo>
                    <a:lnTo>
                      <a:pt x="613" y="233"/>
                    </a:lnTo>
                    <a:lnTo>
                      <a:pt x="618" y="249"/>
                    </a:lnTo>
                    <a:lnTo>
                      <a:pt x="620" y="263"/>
                    </a:lnTo>
                    <a:lnTo>
                      <a:pt x="624" y="278"/>
                    </a:lnTo>
                    <a:lnTo>
                      <a:pt x="625" y="293"/>
                    </a:lnTo>
                    <a:lnTo>
                      <a:pt x="626" y="308"/>
                    </a:lnTo>
                    <a:lnTo>
                      <a:pt x="627" y="324"/>
                    </a:lnTo>
                    <a:close/>
                  </a:path>
                </a:pathLst>
              </a:custGeom>
              <a:solidFill>
                <a:srgbClr val="706E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87">
                <a:extLst>
                  <a:ext uri="{FF2B5EF4-FFF2-40B4-BE49-F238E27FC236}">
                    <a16:creationId xmlns:a16="http://schemas.microsoft.com/office/drawing/2014/main" id="{4BC9456C-567B-4681-85E3-5D63658ECC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7" y="1110"/>
                <a:ext cx="90" cy="89"/>
              </a:xfrm>
              <a:custGeom>
                <a:avLst/>
                <a:gdLst>
                  <a:gd name="T0" fmla="*/ 13 w 626"/>
                  <a:gd name="T1" fmla="*/ 5 h 626"/>
                  <a:gd name="T2" fmla="*/ 12 w 626"/>
                  <a:gd name="T3" fmla="*/ 4 h 626"/>
                  <a:gd name="T4" fmla="*/ 12 w 626"/>
                  <a:gd name="T5" fmla="*/ 2 h 626"/>
                  <a:gd name="T6" fmla="*/ 10 w 626"/>
                  <a:gd name="T7" fmla="*/ 1 h 626"/>
                  <a:gd name="T8" fmla="*/ 9 w 626"/>
                  <a:gd name="T9" fmla="*/ 0 h 626"/>
                  <a:gd name="T10" fmla="*/ 7 w 626"/>
                  <a:gd name="T11" fmla="*/ 0 h 626"/>
                  <a:gd name="T12" fmla="*/ 6 w 626"/>
                  <a:gd name="T13" fmla="*/ 0 h 626"/>
                  <a:gd name="T14" fmla="*/ 4 w 626"/>
                  <a:gd name="T15" fmla="*/ 0 h 626"/>
                  <a:gd name="T16" fmla="*/ 3 w 626"/>
                  <a:gd name="T17" fmla="*/ 1 h 626"/>
                  <a:gd name="T18" fmla="*/ 2 w 626"/>
                  <a:gd name="T19" fmla="*/ 2 h 626"/>
                  <a:gd name="T20" fmla="*/ 1 w 626"/>
                  <a:gd name="T21" fmla="*/ 3 h 626"/>
                  <a:gd name="T22" fmla="*/ 0 w 626"/>
                  <a:gd name="T23" fmla="*/ 5 h 626"/>
                  <a:gd name="T24" fmla="*/ 0 w 626"/>
                  <a:gd name="T25" fmla="*/ 6 h 626"/>
                  <a:gd name="T26" fmla="*/ 0 w 626"/>
                  <a:gd name="T27" fmla="*/ 8 h 626"/>
                  <a:gd name="T28" fmla="*/ 1 w 626"/>
                  <a:gd name="T29" fmla="*/ 9 h 626"/>
                  <a:gd name="T30" fmla="*/ 2 w 626"/>
                  <a:gd name="T31" fmla="*/ 11 h 626"/>
                  <a:gd name="T32" fmla="*/ 3 w 626"/>
                  <a:gd name="T33" fmla="*/ 12 h 626"/>
                  <a:gd name="T34" fmla="*/ 4 w 626"/>
                  <a:gd name="T35" fmla="*/ 12 h 626"/>
                  <a:gd name="T36" fmla="*/ 6 w 626"/>
                  <a:gd name="T37" fmla="*/ 13 h 626"/>
                  <a:gd name="T38" fmla="*/ 7 w 626"/>
                  <a:gd name="T39" fmla="*/ 13 h 626"/>
                  <a:gd name="T40" fmla="*/ 9 w 626"/>
                  <a:gd name="T41" fmla="*/ 12 h 626"/>
                  <a:gd name="T42" fmla="*/ 10 w 626"/>
                  <a:gd name="T43" fmla="*/ 11 h 626"/>
                  <a:gd name="T44" fmla="*/ 12 w 626"/>
                  <a:gd name="T45" fmla="*/ 10 h 626"/>
                  <a:gd name="T46" fmla="*/ 12 w 626"/>
                  <a:gd name="T47" fmla="*/ 9 h 626"/>
                  <a:gd name="T48" fmla="*/ 13 w 626"/>
                  <a:gd name="T49" fmla="*/ 8 h 626"/>
                  <a:gd name="T50" fmla="*/ 13 w 626"/>
                  <a:gd name="T51" fmla="*/ 6 h 626"/>
                  <a:gd name="T52" fmla="*/ 12 w 626"/>
                  <a:gd name="T53" fmla="*/ 8 h 626"/>
                  <a:gd name="T54" fmla="*/ 12 w 626"/>
                  <a:gd name="T55" fmla="*/ 9 h 626"/>
                  <a:gd name="T56" fmla="*/ 11 w 626"/>
                  <a:gd name="T57" fmla="*/ 10 h 626"/>
                  <a:gd name="T58" fmla="*/ 10 w 626"/>
                  <a:gd name="T59" fmla="*/ 11 h 626"/>
                  <a:gd name="T60" fmla="*/ 8 w 626"/>
                  <a:gd name="T61" fmla="*/ 12 h 626"/>
                  <a:gd name="T62" fmla="*/ 7 w 626"/>
                  <a:gd name="T63" fmla="*/ 12 h 626"/>
                  <a:gd name="T64" fmla="*/ 6 w 626"/>
                  <a:gd name="T65" fmla="*/ 12 h 626"/>
                  <a:gd name="T66" fmla="*/ 4 w 626"/>
                  <a:gd name="T67" fmla="*/ 12 h 626"/>
                  <a:gd name="T68" fmla="*/ 3 w 626"/>
                  <a:gd name="T69" fmla="*/ 11 h 626"/>
                  <a:gd name="T70" fmla="*/ 2 w 626"/>
                  <a:gd name="T71" fmla="*/ 10 h 626"/>
                  <a:gd name="T72" fmla="*/ 1 w 626"/>
                  <a:gd name="T73" fmla="*/ 9 h 626"/>
                  <a:gd name="T74" fmla="*/ 1 w 626"/>
                  <a:gd name="T75" fmla="*/ 8 h 626"/>
                  <a:gd name="T76" fmla="*/ 0 w 626"/>
                  <a:gd name="T77" fmla="*/ 6 h 626"/>
                  <a:gd name="T78" fmla="*/ 1 w 626"/>
                  <a:gd name="T79" fmla="*/ 5 h 626"/>
                  <a:gd name="T80" fmla="*/ 1 w 626"/>
                  <a:gd name="T81" fmla="*/ 3 h 626"/>
                  <a:gd name="T82" fmla="*/ 2 w 626"/>
                  <a:gd name="T83" fmla="*/ 2 h 626"/>
                  <a:gd name="T84" fmla="*/ 3 w 626"/>
                  <a:gd name="T85" fmla="*/ 1 h 626"/>
                  <a:gd name="T86" fmla="*/ 5 w 626"/>
                  <a:gd name="T87" fmla="*/ 1 h 626"/>
                  <a:gd name="T88" fmla="*/ 6 w 626"/>
                  <a:gd name="T89" fmla="*/ 0 h 626"/>
                  <a:gd name="T90" fmla="*/ 8 w 626"/>
                  <a:gd name="T91" fmla="*/ 1 h 626"/>
                  <a:gd name="T92" fmla="*/ 9 w 626"/>
                  <a:gd name="T93" fmla="*/ 1 h 626"/>
                  <a:gd name="T94" fmla="*/ 10 w 626"/>
                  <a:gd name="T95" fmla="*/ 2 h 626"/>
                  <a:gd name="T96" fmla="*/ 11 w 626"/>
                  <a:gd name="T97" fmla="*/ 3 h 626"/>
                  <a:gd name="T98" fmla="*/ 12 w 626"/>
                  <a:gd name="T99" fmla="*/ 4 h 626"/>
                  <a:gd name="T100" fmla="*/ 13 w 626"/>
                  <a:gd name="T101" fmla="*/ 5 h 62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26" h="626">
                    <a:moveTo>
                      <a:pt x="626" y="313"/>
                    </a:moveTo>
                    <a:lnTo>
                      <a:pt x="625" y="297"/>
                    </a:lnTo>
                    <a:lnTo>
                      <a:pt x="624" y="281"/>
                    </a:lnTo>
                    <a:lnTo>
                      <a:pt x="623" y="266"/>
                    </a:lnTo>
                    <a:lnTo>
                      <a:pt x="619" y="250"/>
                    </a:lnTo>
                    <a:lnTo>
                      <a:pt x="616" y="235"/>
                    </a:lnTo>
                    <a:lnTo>
                      <a:pt x="613" y="220"/>
                    </a:lnTo>
                    <a:lnTo>
                      <a:pt x="607" y="205"/>
                    </a:lnTo>
                    <a:lnTo>
                      <a:pt x="602" y="191"/>
                    </a:lnTo>
                    <a:lnTo>
                      <a:pt x="595" y="177"/>
                    </a:lnTo>
                    <a:lnTo>
                      <a:pt x="588" y="164"/>
                    </a:lnTo>
                    <a:lnTo>
                      <a:pt x="581" y="150"/>
                    </a:lnTo>
                    <a:lnTo>
                      <a:pt x="573" y="137"/>
                    </a:lnTo>
                    <a:lnTo>
                      <a:pt x="564" y="126"/>
                    </a:lnTo>
                    <a:lnTo>
                      <a:pt x="554" y="114"/>
                    </a:lnTo>
                    <a:lnTo>
                      <a:pt x="545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1"/>
                    </a:lnTo>
                    <a:lnTo>
                      <a:pt x="501" y="62"/>
                    </a:lnTo>
                    <a:lnTo>
                      <a:pt x="488" y="54"/>
                    </a:lnTo>
                    <a:lnTo>
                      <a:pt x="475" y="45"/>
                    </a:lnTo>
                    <a:lnTo>
                      <a:pt x="462" y="37"/>
                    </a:lnTo>
                    <a:lnTo>
                      <a:pt x="448" y="30"/>
                    </a:lnTo>
                    <a:lnTo>
                      <a:pt x="435" y="24"/>
                    </a:lnTo>
                    <a:lnTo>
                      <a:pt x="420" y="19"/>
                    </a:lnTo>
                    <a:lnTo>
                      <a:pt x="406" y="14"/>
                    </a:lnTo>
                    <a:lnTo>
                      <a:pt x="391" y="9"/>
                    </a:lnTo>
                    <a:lnTo>
                      <a:pt x="376" y="6"/>
                    </a:lnTo>
                    <a:lnTo>
                      <a:pt x="361" y="3"/>
                    </a:lnTo>
                    <a:lnTo>
                      <a:pt x="346" y="1"/>
                    </a:lnTo>
                    <a:lnTo>
                      <a:pt x="329" y="0"/>
                    </a:lnTo>
                    <a:lnTo>
                      <a:pt x="313" y="0"/>
                    </a:lnTo>
                    <a:lnTo>
                      <a:pt x="297" y="0"/>
                    </a:lnTo>
                    <a:lnTo>
                      <a:pt x="282" y="1"/>
                    </a:lnTo>
                    <a:lnTo>
                      <a:pt x="265" y="3"/>
                    </a:lnTo>
                    <a:lnTo>
                      <a:pt x="250" y="6"/>
                    </a:lnTo>
                    <a:lnTo>
                      <a:pt x="235" y="9"/>
                    </a:lnTo>
                    <a:lnTo>
                      <a:pt x="220" y="14"/>
                    </a:lnTo>
                    <a:lnTo>
                      <a:pt x="206" y="19"/>
                    </a:lnTo>
                    <a:lnTo>
                      <a:pt x="191" y="24"/>
                    </a:lnTo>
                    <a:lnTo>
                      <a:pt x="178" y="30"/>
                    </a:lnTo>
                    <a:lnTo>
                      <a:pt x="164" y="37"/>
                    </a:lnTo>
                    <a:lnTo>
                      <a:pt x="151" y="45"/>
                    </a:lnTo>
                    <a:lnTo>
                      <a:pt x="138" y="54"/>
                    </a:lnTo>
                    <a:lnTo>
                      <a:pt x="126" y="62"/>
                    </a:lnTo>
                    <a:lnTo>
                      <a:pt x="114" y="71"/>
                    </a:lnTo>
                    <a:lnTo>
                      <a:pt x="102" y="81"/>
                    </a:lnTo>
                    <a:lnTo>
                      <a:pt x="92" y="92"/>
                    </a:lnTo>
                    <a:lnTo>
                      <a:pt x="81" y="102"/>
                    </a:lnTo>
                    <a:lnTo>
                      <a:pt x="72" y="114"/>
                    </a:lnTo>
                    <a:lnTo>
                      <a:pt x="63" y="126"/>
                    </a:lnTo>
                    <a:lnTo>
                      <a:pt x="53" y="137"/>
                    </a:lnTo>
                    <a:lnTo>
                      <a:pt x="45" y="150"/>
                    </a:lnTo>
                    <a:lnTo>
                      <a:pt x="38" y="164"/>
                    </a:lnTo>
                    <a:lnTo>
                      <a:pt x="31" y="177"/>
                    </a:lnTo>
                    <a:lnTo>
                      <a:pt x="24" y="191"/>
                    </a:lnTo>
                    <a:lnTo>
                      <a:pt x="20" y="205"/>
                    </a:lnTo>
                    <a:lnTo>
                      <a:pt x="14" y="220"/>
                    </a:lnTo>
                    <a:lnTo>
                      <a:pt x="10" y="235"/>
                    </a:lnTo>
                    <a:lnTo>
                      <a:pt x="7" y="250"/>
                    </a:lnTo>
                    <a:lnTo>
                      <a:pt x="3" y="266"/>
                    </a:lnTo>
                    <a:lnTo>
                      <a:pt x="2" y="281"/>
                    </a:lnTo>
                    <a:lnTo>
                      <a:pt x="1" y="297"/>
                    </a:lnTo>
                    <a:lnTo>
                      <a:pt x="0" y="313"/>
                    </a:lnTo>
                    <a:lnTo>
                      <a:pt x="1" y="328"/>
                    </a:lnTo>
                    <a:lnTo>
                      <a:pt x="2" y="345"/>
                    </a:lnTo>
                    <a:lnTo>
                      <a:pt x="3" y="361"/>
                    </a:lnTo>
                    <a:lnTo>
                      <a:pt x="7" y="376"/>
                    </a:lnTo>
                    <a:lnTo>
                      <a:pt x="10" y="391"/>
                    </a:lnTo>
                    <a:lnTo>
                      <a:pt x="14" y="407"/>
                    </a:lnTo>
                    <a:lnTo>
                      <a:pt x="20" y="421"/>
                    </a:lnTo>
                    <a:lnTo>
                      <a:pt x="24" y="434"/>
                    </a:lnTo>
                    <a:lnTo>
                      <a:pt x="31" y="448"/>
                    </a:lnTo>
                    <a:lnTo>
                      <a:pt x="38" y="462"/>
                    </a:lnTo>
                    <a:lnTo>
                      <a:pt x="45" y="475"/>
                    </a:lnTo>
                    <a:lnTo>
                      <a:pt x="53" y="488"/>
                    </a:lnTo>
                    <a:lnTo>
                      <a:pt x="63" y="500"/>
                    </a:lnTo>
                    <a:lnTo>
                      <a:pt x="72" y="513"/>
                    </a:lnTo>
                    <a:lnTo>
                      <a:pt x="81" y="523"/>
                    </a:lnTo>
                    <a:lnTo>
                      <a:pt x="92" y="535"/>
                    </a:lnTo>
                    <a:lnTo>
                      <a:pt x="102" y="545"/>
                    </a:lnTo>
                    <a:lnTo>
                      <a:pt x="114" y="554"/>
                    </a:lnTo>
                    <a:lnTo>
                      <a:pt x="126" y="564"/>
                    </a:lnTo>
                    <a:lnTo>
                      <a:pt x="138" y="572"/>
                    </a:lnTo>
                    <a:lnTo>
                      <a:pt x="151" y="580"/>
                    </a:lnTo>
                    <a:lnTo>
                      <a:pt x="164" y="588"/>
                    </a:lnTo>
                    <a:lnTo>
                      <a:pt x="178" y="595"/>
                    </a:lnTo>
                    <a:lnTo>
                      <a:pt x="191" y="601"/>
                    </a:lnTo>
                    <a:lnTo>
                      <a:pt x="206" y="607"/>
                    </a:lnTo>
                    <a:lnTo>
                      <a:pt x="220" y="612"/>
                    </a:lnTo>
                    <a:lnTo>
                      <a:pt x="235" y="616"/>
                    </a:lnTo>
                    <a:lnTo>
                      <a:pt x="250" y="620"/>
                    </a:lnTo>
                    <a:lnTo>
                      <a:pt x="265" y="622"/>
                    </a:lnTo>
                    <a:lnTo>
                      <a:pt x="282" y="624"/>
                    </a:lnTo>
                    <a:lnTo>
                      <a:pt x="297" y="626"/>
                    </a:lnTo>
                    <a:lnTo>
                      <a:pt x="313" y="626"/>
                    </a:lnTo>
                    <a:lnTo>
                      <a:pt x="329" y="626"/>
                    </a:lnTo>
                    <a:lnTo>
                      <a:pt x="346" y="624"/>
                    </a:lnTo>
                    <a:lnTo>
                      <a:pt x="361" y="622"/>
                    </a:lnTo>
                    <a:lnTo>
                      <a:pt x="376" y="620"/>
                    </a:lnTo>
                    <a:lnTo>
                      <a:pt x="391" y="616"/>
                    </a:lnTo>
                    <a:lnTo>
                      <a:pt x="406" y="612"/>
                    </a:lnTo>
                    <a:lnTo>
                      <a:pt x="420" y="607"/>
                    </a:lnTo>
                    <a:lnTo>
                      <a:pt x="435" y="601"/>
                    </a:lnTo>
                    <a:lnTo>
                      <a:pt x="448" y="595"/>
                    </a:lnTo>
                    <a:lnTo>
                      <a:pt x="462" y="588"/>
                    </a:lnTo>
                    <a:lnTo>
                      <a:pt x="475" y="580"/>
                    </a:lnTo>
                    <a:lnTo>
                      <a:pt x="488" y="572"/>
                    </a:lnTo>
                    <a:lnTo>
                      <a:pt x="501" y="564"/>
                    </a:lnTo>
                    <a:lnTo>
                      <a:pt x="512" y="554"/>
                    </a:lnTo>
                    <a:lnTo>
                      <a:pt x="524" y="545"/>
                    </a:lnTo>
                    <a:lnTo>
                      <a:pt x="534" y="535"/>
                    </a:lnTo>
                    <a:lnTo>
                      <a:pt x="545" y="523"/>
                    </a:lnTo>
                    <a:lnTo>
                      <a:pt x="554" y="513"/>
                    </a:lnTo>
                    <a:lnTo>
                      <a:pt x="564" y="500"/>
                    </a:lnTo>
                    <a:lnTo>
                      <a:pt x="573" y="488"/>
                    </a:lnTo>
                    <a:lnTo>
                      <a:pt x="581" y="475"/>
                    </a:lnTo>
                    <a:lnTo>
                      <a:pt x="588" y="462"/>
                    </a:lnTo>
                    <a:lnTo>
                      <a:pt x="595" y="448"/>
                    </a:lnTo>
                    <a:lnTo>
                      <a:pt x="602" y="434"/>
                    </a:lnTo>
                    <a:lnTo>
                      <a:pt x="607" y="421"/>
                    </a:lnTo>
                    <a:lnTo>
                      <a:pt x="613" y="407"/>
                    </a:lnTo>
                    <a:lnTo>
                      <a:pt x="616" y="391"/>
                    </a:lnTo>
                    <a:lnTo>
                      <a:pt x="619" y="376"/>
                    </a:lnTo>
                    <a:lnTo>
                      <a:pt x="623" y="361"/>
                    </a:lnTo>
                    <a:lnTo>
                      <a:pt x="624" y="345"/>
                    </a:lnTo>
                    <a:lnTo>
                      <a:pt x="625" y="328"/>
                    </a:lnTo>
                    <a:lnTo>
                      <a:pt x="626" y="313"/>
                    </a:lnTo>
                    <a:close/>
                    <a:moveTo>
                      <a:pt x="606" y="313"/>
                    </a:moveTo>
                    <a:lnTo>
                      <a:pt x="604" y="328"/>
                    </a:lnTo>
                    <a:lnTo>
                      <a:pt x="603" y="342"/>
                    </a:lnTo>
                    <a:lnTo>
                      <a:pt x="602" y="358"/>
                    </a:lnTo>
                    <a:lnTo>
                      <a:pt x="600" y="372"/>
                    </a:lnTo>
                    <a:lnTo>
                      <a:pt x="596" y="386"/>
                    </a:lnTo>
                    <a:lnTo>
                      <a:pt x="593" y="400"/>
                    </a:lnTo>
                    <a:lnTo>
                      <a:pt x="588" y="414"/>
                    </a:lnTo>
                    <a:lnTo>
                      <a:pt x="582" y="426"/>
                    </a:lnTo>
                    <a:lnTo>
                      <a:pt x="576" y="439"/>
                    </a:lnTo>
                    <a:lnTo>
                      <a:pt x="571" y="452"/>
                    </a:lnTo>
                    <a:lnTo>
                      <a:pt x="562" y="465"/>
                    </a:lnTo>
                    <a:lnTo>
                      <a:pt x="555" y="476"/>
                    </a:lnTo>
                    <a:lnTo>
                      <a:pt x="547" y="488"/>
                    </a:lnTo>
                    <a:lnTo>
                      <a:pt x="539" y="499"/>
                    </a:lnTo>
                    <a:lnTo>
                      <a:pt x="530" y="509"/>
                    </a:lnTo>
                    <a:lnTo>
                      <a:pt x="519" y="520"/>
                    </a:lnTo>
                    <a:lnTo>
                      <a:pt x="510" y="529"/>
                    </a:lnTo>
                    <a:lnTo>
                      <a:pt x="500" y="538"/>
                    </a:lnTo>
                    <a:lnTo>
                      <a:pt x="488" y="548"/>
                    </a:lnTo>
                    <a:lnTo>
                      <a:pt x="476" y="556"/>
                    </a:lnTo>
                    <a:lnTo>
                      <a:pt x="465" y="563"/>
                    </a:lnTo>
                    <a:lnTo>
                      <a:pt x="453" y="570"/>
                    </a:lnTo>
                    <a:lnTo>
                      <a:pt x="440" y="577"/>
                    </a:lnTo>
                    <a:lnTo>
                      <a:pt x="427" y="582"/>
                    </a:lnTo>
                    <a:lnTo>
                      <a:pt x="413" y="587"/>
                    </a:lnTo>
                    <a:lnTo>
                      <a:pt x="400" y="592"/>
                    </a:lnTo>
                    <a:lnTo>
                      <a:pt x="387" y="596"/>
                    </a:lnTo>
                    <a:lnTo>
                      <a:pt x="373" y="599"/>
                    </a:lnTo>
                    <a:lnTo>
                      <a:pt x="357" y="602"/>
                    </a:lnTo>
                    <a:lnTo>
                      <a:pt x="343" y="603"/>
                    </a:lnTo>
                    <a:lnTo>
                      <a:pt x="328" y="605"/>
                    </a:lnTo>
                    <a:lnTo>
                      <a:pt x="313" y="605"/>
                    </a:lnTo>
                    <a:lnTo>
                      <a:pt x="298" y="605"/>
                    </a:lnTo>
                    <a:lnTo>
                      <a:pt x="283" y="603"/>
                    </a:lnTo>
                    <a:lnTo>
                      <a:pt x="269" y="602"/>
                    </a:lnTo>
                    <a:lnTo>
                      <a:pt x="255" y="599"/>
                    </a:lnTo>
                    <a:lnTo>
                      <a:pt x="240" y="596"/>
                    </a:lnTo>
                    <a:lnTo>
                      <a:pt x="226" y="592"/>
                    </a:lnTo>
                    <a:lnTo>
                      <a:pt x="213" y="587"/>
                    </a:lnTo>
                    <a:lnTo>
                      <a:pt x="199" y="582"/>
                    </a:lnTo>
                    <a:lnTo>
                      <a:pt x="186" y="577"/>
                    </a:lnTo>
                    <a:lnTo>
                      <a:pt x="174" y="570"/>
                    </a:lnTo>
                    <a:lnTo>
                      <a:pt x="162" y="563"/>
                    </a:lnTo>
                    <a:lnTo>
                      <a:pt x="150" y="556"/>
                    </a:lnTo>
                    <a:lnTo>
                      <a:pt x="138" y="548"/>
                    </a:lnTo>
                    <a:lnTo>
                      <a:pt x="128" y="538"/>
                    </a:lnTo>
                    <a:lnTo>
                      <a:pt x="116" y="529"/>
                    </a:lnTo>
                    <a:lnTo>
                      <a:pt x="107" y="520"/>
                    </a:lnTo>
                    <a:lnTo>
                      <a:pt x="96" y="509"/>
                    </a:lnTo>
                    <a:lnTo>
                      <a:pt x="88" y="499"/>
                    </a:lnTo>
                    <a:lnTo>
                      <a:pt x="79" y="488"/>
                    </a:lnTo>
                    <a:lnTo>
                      <a:pt x="71" y="476"/>
                    </a:lnTo>
                    <a:lnTo>
                      <a:pt x="64" y="465"/>
                    </a:lnTo>
                    <a:lnTo>
                      <a:pt x="57" y="452"/>
                    </a:lnTo>
                    <a:lnTo>
                      <a:pt x="50" y="439"/>
                    </a:lnTo>
                    <a:lnTo>
                      <a:pt x="44" y="426"/>
                    </a:lnTo>
                    <a:lnTo>
                      <a:pt x="39" y="414"/>
                    </a:lnTo>
                    <a:lnTo>
                      <a:pt x="35" y="400"/>
                    </a:lnTo>
                    <a:lnTo>
                      <a:pt x="30" y="386"/>
                    </a:lnTo>
                    <a:lnTo>
                      <a:pt x="27" y="372"/>
                    </a:lnTo>
                    <a:lnTo>
                      <a:pt x="24" y="358"/>
                    </a:lnTo>
                    <a:lnTo>
                      <a:pt x="23" y="342"/>
                    </a:lnTo>
                    <a:lnTo>
                      <a:pt x="22" y="328"/>
                    </a:lnTo>
                    <a:lnTo>
                      <a:pt x="21" y="313"/>
                    </a:lnTo>
                    <a:lnTo>
                      <a:pt x="22" y="298"/>
                    </a:lnTo>
                    <a:lnTo>
                      <a:pt x="23" y="283"/>
                    </a:lnTo>
                    <a:lnTo>
                      <a:pt x="24" y="268"/>
                    </a:lnTo>
                    <a:lnTo>
                      <a:pt x="27" y="254"/>
                    </a:lnTo>
                    <a:lnTo>
                      <a:pt x="30" y="240"/>
                    </a:lnTo>
                    <a:lnTo>
                      <a:pt x="35" y="226"/>
                    </a:lnTo>
                    <a:lnTo>
                      <a:pt x="39" y="212"/>
                    </a:lnTo>
                    <a:lnTo>
                      <a:pt x="44" y="199"/>
                    </a:lnTo>
                    <a:lnTo>
                      <a:pt x="50" y="186"/>
                    </a:lnTo>
                    <a:lnTo>
                      <a:pt x="57" y="174"/>
                    </a:lnTo>
                    <a:lnTo>
                      <a:pt x="64" y="162"/>
                    </a:lnTo>
                    <a:lnTo>
                      <a:pt x="71" y="149"/>
                    </a:lnTo>
                    <a:lnTo>
                      <a:pt x="79" y="139"/>
                    </a:lnTo>
                    <a:lnTo>
                      <a:pt x="88" y="127"/>
                    </a:lnTo>
                    <a:lnTo>
                      <a:pt x="96" y="116"/>
                    </a:lnTo>
                    <a:lnTo>
                      <a:pt x="107" y="106"/>
                    </a:lnTo>
                    <a:lnTo>
                      <a:pt x="116" y="97"/>
                    </a:lnTo>
                    <a:lnTo>
                      <a:pt x="128" y="87"/>
                    </a:lnTo>
                    <a:lnTo>
                      <a:pt x="138" y="79"/>
                    </a:lnTo>
                    <a:lnTo>
                      <a:pt x="150" y="71"/>
                    </a:lnTo>
                    <a:lnTo>
                      <a:pt x="162" y="63"/>
                    </a:lnTo>
                    <a:lnTo>
                      <a:pt x="174" y="56"/>
                    </a:lnTo>
                    <a:lnTo>
                      <a:pt x="186" y="50"/>
                    </a:lnTo>
                    <a:lnTo>
                      <a:pt x="199" y="44"/>
                    </a:lnTo>
                    <a:lnTo>
                      <a:pt x="213" y="38"/>
                    </a:lnTo>
                    <a:lnTo>
                      <a:pt x="226" y="34"/>
                    </a:lnTo>
                    <a:lnTo>
                      <a:pt x="240" y="30"/>
                    </a:lnTo>
                    <a:lnTo>
                      <a:pt x="255" y="27"/>
                    </a:lnTo>
                    <a:lnTo>
                      <a:pt x="269" y="24"/>
                    </a:lnTo>
                    <a:lnTo>
                      <a:pt x="283" y="22"/>
                    </a:lnTo>
                    <a:lnTo>
                      <a:pt x="298" y="21"/>
                    </a:lnTo>
                    <a:lnTo>
                      <a:pt x="313" y="21"/>
                    </a:lnTo>
                    <a:lnTo>
                      <a:pt x="328" y="21"/>
                    </a:lnTo>
                    <a:lnTo>
                      <a:pt x="343" y="22"/>
                    </a:lnTo>
                    <a:lnTo>
                      <a:pt x="357" y="24"/>
                    </a:lnTo>
                    <a:lnTo>
                      <a:pt x="373" y="27"/>
                    </a:lnTo>
                    <a:lnTo>
                      <a:pt x="387" y="30"/>
                    </a:lnTo>
                    <a:lnTo>
                      <a:pt x="400" y="34"/>
                    </a:lnTo>
                    <a:lnTo>
                      <a:pt x="413" y="38"/>
                    </a:lnTo>
                    <a:lnTo>
                      <a:pt x="427" y="44"/>
                    </a:lnTo>
                    <a:lnTo>
                      <a:pt x="440" y="50"/>
                    </a:lnTo>
                    <a:lnTo>
                      <a:pt x="453" y="56"/>
                    </a:lnTo>
                    <a:lnTo>
                      <a:pt x="465" y="63"/>
                    </a:lnTo>
                    <a:lnTo>
                      <a:pt x="476" y="71"/>
                    </a:lnTo>
                    <a:lnTo>
                      <a:pt x="488" y="79"/>
                    </a:lnTo>
                    <a:lnTo>
                      <a:pt x="500" y="87"/>
                    </a:lnTo>
                    <a:lnTo>
                      <a:pt x="510" y="97"/>
                    </a:lnTo>
                    <a:lnTo>
                      <a:pt x="519" y="106"/>
                    </a:lnTo>
                    <a:lnTo>
                      <a:pt x="530" y="116"/>
                    </a:lnTo>
                    <a:lnTo>
                      <a:pt x="539" y="127"/>
                    </a:lnTo>
                    <a:lnTo>
                      <a:pt x="547" y="139"/>
                    </a:lnTo>
                    <a:lnTo>
                      <a:pt x="555" y="149"/>
                    </a:lnTo>
                    <a:lnTo>
                      <a:pt x="562" y="162"/>
                    </a:lnTo>
                    <a:lnTo>
                      <a:pt x="571" y="174"/>
                    </a:lnTo>
                    <a:lnTo>
                      <a:pt x="576" y="186"/>
                    </a:lnTo>
                    <a:lnTo>
                      <a:pt x="582" y="199"/>
                    </a:lnTo>
                    <a:lnTo>
                      <a:pt x="588" y="212"/>
                    </a:lnTo>
                    <a:lnTo>
                      <a:pt x="593" y="226"/>
                    </a:lnTo>
                    <a:lnTo>
                      <a:pt x="596" y="240"/>
                    </a:lnTo>
                    <a:lnTo>
                      <a:pt x="600" y="254"/>
                    </a:lnTo>
                    <a:lnTo>
                      <a:pt x="602" y="268"/>
                    </a:lnTo>
                    <a:lnTo>
                      <a:pt x="603" y="283"/>
                    </a:lnTo>
                    <a:lnTo>
                      <a:pt x="604" y="298"/>
                    </a:lnTo>
                    <a:lnTo>
                      <a:pt x="606" y="313"/>
                    </a:lnTo>
                    <a:close/>
                  </a:path>
                </a:pathLst>
              </a:custGeom>
              <a:solidFill>
                <a:srgbClr val="737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88">
                <a:extLst>
                  <a:ext uri="{FF2B5EF4-FFF2-40B4-BE49-F238E27FC236}">
                    <a16:creationId xmlns:a16="http://schemas.microsoft.com/office/drawing/2014/main" id="{3953E2DB-9C5F-40F5-B232-A9EEE019C9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9" y="1111"/>
                <a:ext cx="86" cy="86"/>
              </a:xfrm>
              <a:custGeom>
                <a:avLst/>
                <a:gdLst>
                  <a:gd name="T0" fmla="*/ 12 w 606"/>
                  <a:gd name="T1" fmla="*/ 5 h 605"/>
                  <a:gd name="T2" fmla="*/ 12 w 606"/>
                  <a:gd name="T3" fmla="*/ 3 h 605"/>
                  <a:gd name="T4" fmla="*/ 11 w 606"/>
                  <a:gd name="T5" fmla="*/ 2 h 605"/>
                  <a:gd name="T6" fmla="*/ 10 w 606"/>
                  <a:gd name="T7" fmla="*/ 1 h 605"/>
                  <a:gd name="T8" fmla="*/ 9 w 606"/>
                  <a:gd name="T9" fmla="*/ 0 h 605"/>
                  <a:gd name="T10" fmla="*/ 7 w 606"/>
                  <a:gd name="T11" fmla="*/ 0 h 605"/>
                  <a:gd name="T12" fmla="*/ 6 w 606"/>
                  <a:gd name="T13" fmla="*/ 0 h 605"/>
                  <a:gd name="T14" fmla="*/ 4 w 606"/>
                  <a:gd name="T15" fmla="*/ 0 h 605"/>
                  <a:gd name="T16" fmla="*/ 3 w 606"/>
                  <a:gd name="T17" fmla="*/ 1 h 605"/>
                  <a:gd name="T18" fmla="*/ 2 w 606"/>
                  <a:gd name="T19" fmla="*/ 2 h 605"/>
                  <a:gd name="T20" fmla="*/ 1 w 606"/>
                  <a:gd name="T21" fmla="*/ 3 h 605"/>
                  <a:gd name="T22" fmla="*/ 0 w 606"/>
                  <a:gd name="T23" fmla="*/ 5 h 605"/>
                  <a:gd name="T24" fmla="*/ 0 w 606"/>
                  <a:gd name="T25" fmla="*/ 6 h 605"/>
                  <a:gd name="T26" fmla="*/ 0 w 606"/>
                  <a:gd name="T27" fmla="*/ 8 h 605"/>
                  <a:gd name="T28" fmla="*/ 1 w 606"/>
                  <a:gd name="T29" fmla="*/ 9 h 605"/>
                  <a:gd name="T30" fmla="*/ 2 w 606"/>
                  <a:gd name="T31" fmla="*/ 10 h 605"/>
                  <a:gd name="T32" fmla="*/ 3 w 606"/>
                  <a:gd name="T33" fmla="*/ 11 h 605"/>
                  <a:gd name="T34" fmla="*/ 4 w 606"/>
                  <a:gd name="T35" fmla="*/ 12 h 605"/>
                  <a:gd name="T36" fmla="*/ 6 w 606"/>
                  <a:gd name="T37" fmla="*/ 12 h 605"/>
                  <a:gd name="T38" fmla="*/ 7 w 606"/>
                  <a:gd name="T39" fmla="*/ 12 h 605"/>
                  <a:gd name="T40" fmla="*/ 9 w 606"/>
                  <a:gd name="T41" fmla="*/ 12 h 605"/>
                  <a:gd name="T42" fmla="*/ 10 w 606"/>
                  <a:gd name="T43" fmla="*/ 11 h 605"/>
                  <a:gd name="T44" fmla="*/ 11 w 606"/>
                  <a:gd name="T45" fmla="*/ 10 h 605"/>
                  <a:gd name="T46" fmla="*/ 12 w 606"/>
                  <a:gd name="T47" fmla="*/ 9 h 605"/>
                  <a:gd name="T48" fmla="*/ 12 w 606"/>
                  <a:gd name="T49" fmla="*/ 7 h 605"/>
                  <a:gd name="T50" fmla="*/ 12 w 606"/>
                  <a:gd name="T51" fmla="*/ 6 h 605"/>
                  <a:gd name="T52" fmla="*/ 12 w 606"/>
                  <a:gd name="T53" fmla="*/ 8 h 605"/>
                  <a:gd name="T54" fmla="*/ 11 w 606"/>
                  <a:gd name="T55" fmla="*/ 9 h 605"/>
                  <a:gd name="T56" fmla="*/ 10 w 606"/>
                  <a:gd name="T57" fmla="*/ 10 h 605"/>
                  <a:gd name="T58" fmla="*/ 9 w 606"/>
                  <a:gd name="T59" fmla="*/ 11 h 605"/>
                  <a:gd name="T60" fmla="*/ 8 w 606"/>
                  <a:gd name="T61" fmla="*/ 12 h 605"/>
                  <a:gd name="T62" fmla="*/ 7 w 606"/>
                  <a:gd name="T63" fmla="*/ 12 h 605"/>
                  <a:gd name="T64" fmla="*/ 5 w 606"/>
                  <a:gd name="T65" fmla="*/ 12 h 605"/>
                  <a:gd name="T66" fmla="*/ 4 w 606"/>
                  <a:gd name="T67" fmla="*/ 11 h 605"/>
                  <a:gd name="T68" fmla="*/ 3 w 606"/>
                  <a:gd name="T69" fmla="*/ 11 h 605"/>
                  <a:gd name="T70" fmla="*/ 2 w 606"/>
                  <a:gd name="T71" fmla="*/ 10 h 605"/>
                  <a:gd name="T72" fmla="*/ 1 w 606"/>
                  <a:gd name="T73" fmla="*/ 9 h 605"/>
                  <a:gd name="T74" fmla="*/ 1 w 606"/>
                  <a:gd name="T75" fmla="*/ 7 h 605"/>
                  <a:gd name="T76" fmla="*/ 0 w 606"/>
                  <a:gd name="T77" fmla="*/ 6 h 605"/>
                  <a:gd name="T78" fmla="*/ 1 w 606"/>
                  <a:gd name="T79" fmla="*/ 4 h 605"/>
                  <a:gd name="T80" fmla="*/ 1 w 606"/>
                  <a:gd name="T81" fmla="*/ 3 h 605"/>
                  <a:gd name="T82" fmla="*/ 2 w 606"/>
                  <a:gd name="T83" fmla="*/ 2 h 605"/>
                  <a:gd name="T84" fmla="*/ 3 w 606"/>
                  <a:gd name="T85" fmla="*/ 1 h 605"/>
                  <a:gd name="T86" fmla="*/ 4 w 606"/>
                  <a:gd name="T87" fmla="*/ 1 h 605"/>
                  <a:gd name="T88" fmla="*/ 6 w 606"/>
                  <a:gd name="T89" fmla="*/ 0 h 605"/>
                  <a:gd name="T90" fmla="*/ 7 w 606"/>
                  <a:gd name="T91" fmla="*/ 1 h 605"/>
                  <a:gd name="T92" fmla="*/ 9 w 606"/>
                  <a:gd name="T93" fmla="*/ 1 h 605"/>
                  <a:gd name="T94" fmla="*/ 10 w 606"/>
                  <a:gd name="T95" fmla="*/ 2 h 605"/>
                  <a:gd name="T96" fmla="*/ 11 w 606"/>
                  <a:gd name="T97" fmla="*/ 3 h 605"/>
                  <a:gd name="T98" fmla="*/ 11 w 606"/>
                  <a:gd name="T99" fmla="*/ 4 h 605"/>
                  <a:gd name="T100" fmla="*/ 12 w 606"/>
                  <a:gd name="T101" fmla="*/ 5 h 60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606" h="605">
                    <a:moveTo>
                      <a:pt x="606" y="303"/>
                    </a:moveTo>
                    <a:lnTo>
                      <a:pt x="605" y="287"/>
                    </a:lnTo>
                    <a:lnTo>
                      <a:pt x="604" y="272"/>
                    </a:lnTo>
                    <a:lnTo>
                      <a:pt x="603" y="257"/>
                    </a:lnTo>
                    <a:lnTo>
                      <a:pt x="599" y="242"/>
                    </a:lnTo>
                    <a:lnTo>
                      <a:pt x="597" y="228"/>
                    </a:lnTo>
                    <a:lnTo>
                      <a:pt x="592" y="212"/>
                    </a:lnTo>
                    <a:lnTo>
                      <a:pt x="587" y="198"/>
                    </a:lnTo>
                    <a:lnTo>
                      <a:pt x="582" y="186"/>
                    </a:lnTo>
                    <a:lnTo>
                      <a:pt x="576" y="172"/>
                    </a:lnTo>
                    <a:lnTo>
                      <a:pt x="569" y="159"/>
                    </a:lnTo>
                    <a:lnTo>
                      <a:pt x="562" y="146"/>
                    </a:lnTo>
                    <a:lnTo>
                      <a:pt x="554" y="133"/>
                    </a:lnTo>
                    <a:lnTo>
                      <a:pt x="545" y="122"/>
                    </a:lnTo>
                    <a:lnTo>
                      <a:pt x="536" y="110"/>
                    </a:lnTo>
                    <a:lnTo>
                      <a:pt x="527" y="99"/>
                    </a:lnTo>
                    <a:lnTo>
                      <a:pt x="517" y="89"/>
                    </a:lnTo>
                    <a:lnTo>
                      <a:pt x="507" y="78"/>
                    </a:lnTo>
                    <a:lnTo>
                      <a:pt x="495" y="69"/>
                    </a:lnTo>
                    <a:lnTo>
                      <a:pt x="484" y="61"/>
                    </a:lnTo>
                    <a:lnTo>
                      <a:pt x="472" y="52"/>
                    </a:lnTo>
                    <a:lnTo>
                      <a:pt x="460" y="45"/>
                    </a:lnTo>
                    <a:lnTo>
                      <a:pt x="448" y="37"/>
                    </a:lnTo>
                    <a:lnTo>
                      <a:pt x="435" y="31"/>
                    </a:lnTo>
                    <a:lnTo>
                      <a:pt x="421" y="24"/>
                    </a:lnTo>
                    <a:lnTo>
                      <a:pt x="407" y="19"/>
                    </a:lnTo>
                    <a:lnTo>
                      <a:pt x="393" y="14"/>
                    </a:lnTo>
                    <a:lnTo>
                      <a:pt x="379" y="10"/>
                    </a:lnTo>
                    <a:lnTo>
                      <a:pt x="364" y="6"/>
                    </a:lnTo>
                    <a:lnTo>
                      <a:pt x="350" y="4"/>
                    </a:lnTo>
                    <a:lnTo>
                      <a:pt x="335" y="2"/>
                    </a:lnTo>
                    <a:lnTo>
                      <a:pt x="318" y="0"/>
                    </a:lnTo>
                    <a:lnTo>
                      <a:pt x="303" y="0"/>
                    </a:lnTo>
                    <a:lnTo>
                      <a:pt x="288" y="0"/>
                    </a:lnTo>
                    <a:lnTo>
                      <a:pt x="272" y="2"/>
                    </a:lnTo>
                    <a:lnTo>
                      <a:pt x="257" y="4"/>
                    </a:lnTo>
                    <a:lnTo>
                      <a:pt x="243" y="6"/>
                    </a:lnTo>
                    <a:lnTo>
                      <a:pt x="227" y="10"/>
                    </a:lnTo>
                    <a:lnTo>
                      <a:pt x="213" y="14"/>
                    </a:lnTo>
                    <a:lnTo>
                      <a:pt x="199" y="19"/>
                    </a:lnTo>
                    <a:lnTo>
                      <a:pt x="185" y="24"/>
                    </a:lnTo>
                    <a:lnTo>
                      <a:pt x="171" y="31"/>
                    </a:lnTo>
                    <a:lnTo>
                      <a:pt x="159" y="37"/>
                    </a:lnTo>
                    <a:lnTo>
                      <a:pt x="146" y="45"/>
                    </a:lnTo>
                    <a:lnTo>
                      <a:pt x="134" y="52"/>
                    </a:lnTo>
                    <a:lnTo>
                      <a:pt x="123" y="61"/>
                    </a:lnTo>
                    <a:lnTo>
                      <a:pt x="111" y="69"/>
                    </a:lnTo>
                    <a:lnTo>
                      <a:pt x="99" y="78"/>
                    </a:lnTo>
                    <a:lnTo>
                      <a:pt x="89" y="89"/>
                    </a:lnTo>
                    <a:lnTo>
                      <a:pt x="79" y="99"/>
                    </a:lnTo>
                    <a:lnTo>
                      <a:pt x="70" y="110"/>
                    </a:lnTo>
                    <a:lnTo>
                      <a:pt x="61" y="122"/>
                    </a:lnTo>
                    <a:lnTo>
                      <a:pt x="53" y="133"/>
                    </a:lnTo>
                    <a:lnTo>
                      <a:pt x="45" y="146"/>
                    </a:lnTo>
                    <a:lnTo>
                      <a:pt x="38" y="159"/>
                    </a:lnTo>
                    <a:lnTo>
                      <a:pt x="31" y="172"/>
                    </a:lnTo>
                    <a:lnTo>
                      <a:pt x="25" y="186"/>
                    </a:lnTo>
                    <a:lnTo>
                      <a:pt x="19" y="198"/>
                    </a:lnTo>
                    <a:lnTo>
                      <a:pt x="14" y="212"/>
                    </a:lnTo>
                    <a:lnTo>
                      <a:pt x="10" y="228"/>
                    </a:lnTo>
                    <a:lnTo>
                      <a:pt x="7" y="242"/>
                    </a:lnTo>
                    <a:lnTo>
                      <a:pt x="4" y="257"/>
                    </a:lnTo>
                    <a:lnTo>
                      <a:pt x="3" y="272"/>
                    </a:lnTo>
                    <a:lnTo>
                      <a:pt x="1" y="287"/>
                    </a:lnTo>
                    <a:lnTo>
                      <a:pt x="0" y="303"/>
                    </a:lnTo>
                    <a:lnTo>
                      <a:pt x="1" y="318"/>
                    </a:lnTo>
                    <a:lnTo>
                      <a:pt x="3" y="334"/>
                    </a:lnTo>
                    <a:lnTo>
                      <a:pt x="4" y="349"/>
                    </a:lnTo>
                    <a:lnTo>
                      <a:pt x="7" y="364"/>
                    </a:lnTo>
                    <a:lnTo>
                      <a:pt x="10" y="379"/>
                    </a:lnTo>
                    <a:lnTo>
                      <a:pt x="14" y="393"/>
                    </a:lnTo>
                    <a:lnTo>
                      <a:pt x="19" y="407"/>
                    </a:lnTo>
                    <a:lnTo>
                      <a:pt x="25" y="421"/>
                    </a:lnTo>
                    <a:lnTo>
                      <a:pt x="31" y="434"/>
                    </a:lnTo>
                    <a:lnTo>
                      <a:pt x="38" y="447"/>
                    </a:lnTo>
                    <a:lnTo>
                      <a:pt x="45" y="459"/>
                    </a:lnTo>
                    <a:lnTo>
                      <a:pt x="53" y="472"/>
                    </a:lnTo>
                    <a:lnTo>
                      <a:pt x="61" y="484"/>
                    </a:lnTo>
                    <a:lnTo>
                      <a:pt x="70" y="496"/>
                    </a:lnTo>
                    <a:lnTo>
                      <a:pt x="79" y="506"/>
                    </a:lnTo>
                    <a:lnTo>
                      <a:pt x="89" y="517"/>
                    </a:lnTo>
                    <a:lnTo>
                      <a:pt x="99" y="527"/>
                    </a:lnTo>
                    <a:lnTo>
                      <a:pt x="111" y="536"/>
                    </a:lnTo>
                    <a:lnTo>
                      <a:pt x="123" y="546"/>
                    </a:lnTo>
                    <a:lnTo>
                      <a:pt x="134" y="554"/>
                    </a:lnTo>
                    <a:lnTo>
                      <a:pt x="146" y="562"/>
                    </a:lnTo>
                    <a:lnTo>
                      <a:pt x="159" y="569"/>
                    </a:lnTo>
                    <a:lnTo>
                      <a:pt x="171" y="576"/>
                    </a:lnTo>
                    <a:lnTo>
                      <a:pt x="185" y="582"/>
                    </a:lnTo>
                    <a:lnTo>
                      <a:pt x="199" y="588"/>
                    </a:lnTo>
                    <a:lnTo>
                      <a:pt x="213" y="592"/>
                    </a:lnTo>
                    <a:lnTo>
                      <a:pt x="227" y="596"/>
                    </a:lnTo>
                    <a:lnTo>
                      <a:pt x="243" y="599"/>
                    </a:lnTo>
                    <a:lnTo>
                      <a:pt x="257" y="602"/>
                    </a:lnTo>
                    <a:lnTo>
                      <a:pt x="272" y="604"/>
                    </a:lnTo>
                    <a:lnTo>
                      <a:pt x="288" y="605"/>
                    </a:lnTo>
                    <a:lnTo>
                      <a:pt x="303" y="605"/>
                    </a:lnTo>
                    <a:lnTo>
                      <a:pt x="318" y="605"/>
                    </a:lnTo>
                    <a:lnTo>
                      <a:pt x="335" y="604"/>
                    </a:lnTo>
                    <a:lnTo>
                      <a:pt x="350" y="602"/>
                    </a:lnTo>
                    <a:lnTo>
                      <a:pt x="364" y="599"/>
                    </a:lnTo>
                    <a:lnTo>
                      <a:pt x="379" y="596"/>
                    </a:lnTo>
                    <a:lnTo>
                      <a:pt x="393" y="592"/>
                    </a:lnTo>
                    <a:lnTo>
                      <a:pt x="407" y="588"/>
                    </a:lnTo>
                    <a:lnTo>
                      <a:pt x="421" y="582"/>
                    </a:lnTo>
                    <a:lnTo>
                      <a:pt x="435" y="576"/>
                    </a:lnTo>
                    <a:lnTo>
                      <a:pt x="448" y="569"/>
                    </a:lnTo>
                    <a:lnTo>
                      <a:pt x="460" y="562"/>
                    </a:lnTo>
                    <a:lnTo>
                      <a:pt x="472" y="554"/>
                    </a:lnTo>
                    <a:lnTo>
                      <a:pt x="484" y="546"/>
                    </a:lnTo>
                    <a:lnTo>
                      <a:pt x="495" y="536"/>
                    </a:lnTo>
                    <a:lnTo>
                      <a:pt x="507" y="527"/>
                    </a:lnTo>
                    <a:lnTo>
                      <a:pt x="517" y="517"/>
                    </a:lnTo>
                    <a:lnTo>
                      <a:pt x="527" y="506"/>
                    </a:lnTo>
                    <a:lnTo>
                      <a:pt x="536" y="496"/>
                    </a:lnTo>
                    <a:lnTo>
                      <a:pt x="545" y="484"/>
                    </a:lnTo>
                    <a:lnTo>
                      <a:pt x="554" y="472"/>
                    </a:lnTo>
                    <a:lnTo>
                      <a:pt x="562" y="459"/>
                    </a:lnTo>
                    <a:lnTo>
                      <a:pt x="569" y="447"/>
                    </a:lnTo>
                    <a:lnTo>
                      <a:pt x="576" y="434"/>
                    </a:lnTo>
                    <a:lnTo>
                      <a:pt x="582" y="421"/>
                    </a:lnTo>
                    <a:lnTo>
                      <a:pt x="587" y="407"/>
                    </a:lnTo>
                    <a:lnTo>
                      <a:pt x="592" y="393"/>
                    </a:lnTo>
                    <a:lnTo>
                      <a:pt x="597" y="379"/>
                    </a:lnTo>
                    <a:lnTo>
                      <a:pt x="599" y="364"/>
                    </a:lnTo>
                    <a:lnTo>
                      <a:pt x="603" y="349"/>
                    </a:lnTo>
                    <a:lnTo>
                      <a:pt x="604" y="334"/>
                    </a:lnTo>
                    <a:lnTo>
                      <a:pt x="605" y="318"/>
                    </a:lnTo>
                    <a:lnTo>
                      <a:pt x="606" y="303"/>
                    </a:lnTo>
                    <a:close/>
                    <a:moveTo>
                      <a:pt x="585" y="303"/>
                    </a:moveTo>
                    <a:lnTo>
                      <a:pt x="585" y="317"/>
                    </a:lnTo>
                    <a:lnTo>
                      <a:pt x="584" y="331"/>
                    </a:lnTo>
                    <a:lnTo>
                      <a:pt x="582" y="345"/>
                    </a:lnTo>
                    <a:lnTo>
                      <a:pt x="579" y="359"/>
                    </a:lnTo>
                    <a:lnTo>
                      <a:pt x="576" y="373"/>
                    </a:lnTo>
                    <a:lnTo>
                      <a:pt x="572" y="387"/>
                    </a:lnTo>
                    <a:lnTo>
                      <a:pt x="568" y="400"/>
                    </a:lnTo>
                    <a:lnTo>
                      <a:pt x="563" y="413"/>
                    </a:lnTo>
                    <a:lnTo>
                      <a:pt x="557" y="426"/>
                    </a:lnTo>
                    <a:lnTo>
                      <a:pt x="551" y="437"/>
                    </a:lnTo>
                    <a:lnTo>
                      <a:pt x="544" y="449"/>
                    </a:lnTo>
                    <a:lnTo>
                      <a:pt x="537" y="461"/>
                    </a:lnTo>
                    <a:lnTo>
                      <a:pt x="529" y="471"/>
                    </a:lnTo>
                    <a:lnTo>
                      <a:pt x="521" y="482"/>
                    </a:lnTo>
                    <a:lnTo>
                      <a:pt x="512" y="492"/>
                    </a:lnTo>
                    <a:lnTo>
                      <a:pt x="502" y="503"/>
                    </a:lnTo>
                    <a:lnTo>
                      <a:pt x="493" y="512"/>
                    </a:lnTo>
                    <a:lnTo>
                      <a:pt x="483" y="520"/>
                    </a:lnTo>
                    <a:lnTo>
                      <a:pt x="472" y="528"/>
                    </a:lnTo>
                    <a:lnTo>
                      <a:pt x="460" y="536"/>
                    </a:lnTo>
                    <a:lnTo>
                      <a:pt x="449" y="543"/>
                    </a:lnTo>
                    <a:lnTo>
                      <a:pt x="437" y="550"/>
                    </a:lnTo>
                    <a:lnTo>
                      <a:pt x="425" y="557"/>
                    </a:lnTo>
                    <a:lnTo>
                      <a:pt x="413" y="562"/>
                    </a:lnTo>
                    <a:lnTo>
                      <a:pt x="400" y="568"/>
                    </a:lnTo>
                    <a:lnTo>
                      <a:pt x="387" y="572"/>
                    </a:lnTo>
                    <a:lnTo>
                      <a:pt x="373" y="576"/>
                    </a:lnTo>
                    <a:lnTo>
                      <a:pt x="360" y="579"/>
                    </a:lnTo>
                    <a:lnTo>
                      <a:pt x="346" y="582"/>
                    </a:lnTo>
                    <a:lnTo>
                      <a:pt x="332" y="583"/>
                    </a:lnTo>
                    <a:lnTo>
                      <a:pt x="317" y="584"/>
                    </a:lnTo>
                    <a:lnTo>
                      <a:pt x="303" y="584"/>
                    </a:lnTo>
                    <a:lnTo>
                      <a:pt x="289" y="584"/>
                    </a:lnTo>
                    <a:lnTo>
                      <a:pt x="274" y="583"/>
                    </a:lnTo>
                    <a:lnTo>
                      <a:pt x="260" y="582"/>
                    </a:lnTo>
                    <a:lnTo>
                      <a:pt x="246" y="579"/>
                    </a:lnTo>
                    <a:lnTo>
                      <a:pt x="233" y="576"/>
                    </a:lnTo>
                    <a:lnTo>
                      <a:pt x="219" y="572"/>
                    </a:lnTo>
                    <a:lnTo>
                      <a:pt x="206" y="568"/>
                    </a:lnTo>
                    <a:lnTo>
                      <a:pt x="194" y="562"/>
                    </a:lnTo>
                    <a:lnTo>
                      <a:pt x="181" y="557"/>
                    </a:lnTo>
                    <a:lnTo>
                      <a:pt x="169" y="550"/>
                    </a:lnTo>
                    <a:lnTo>
                      <a:pt x="158" y="543"/>
                    </a:lnTo>
                    <a:lnTo>
                      <a:pt x="146" y="536"/>
                    </a:lnTo>
                    <a:lnTo>
                      <a:pt x="134" y="528"/>
                    </a:lnTo>
                    <a:lnTo>
                      <a:pt x="124" y="520"/>
                    </a:lnTo>
                    <a:lnTo>
                      <a:pt x="113" y="512"/>
                    </a:lnTo>
                    <a:lnTo>
                      <a:pt x="104" y="503"/>
                    </a:lnTo>
                    <a:lnTo>
                      <a:pt x="95" y="492"/>
                    </a:lnTo>
                    <a:lnTo>
                      <a:pt x="85" y="482"/>
                    </a:lnTo>
                    <a:lnTo>
                      <a:pt x="77" y="471"/>
                    </a:lnTo>
                    <a:lnTo>
                      <a:pt x="70" y="461"/>
                    </a:lnTo>
                    <a:lnTo>
                      <a:pt x="62" y="449"/>
                    </a:lnTo>
                    <a:lnTo>
                      <a:pt x="55" y="437"/>
                    </a:lnTo>
                    <a:lnTo>
                      <a:pt x="49" y="426"/>
                    </a:lnTo>
                    <a:lnTo>
                      <a:pt x="43" y="413"/>
                    </a:lnTo>
                    <a:lnTo>
                      <a:pt x="39" y="400"/>
                    </a:lnTo>
                    <a:lnTo>
                      <a:pt x="34" y="387"/>
                    </a:lnTo>
                    <a:lnTo>
                      <a:pt x="31" y="373"/>
                    </a:lnTo>
                    <a:lnTo>
                      <a:pt x="27" y="359"/>
                    </a:lnTo>
                    <a:lnTo>
                      <a:pt x="25" y="345"/>
                    </a:lnTo>
                    <a:lnTo>
                      <a:pt x="22" y="331"/>
                    </a:lnTo>
                    <a:lnTo>
                      <a:pt x="22" y="317"/>
                    </a:lnTo>
                    <a:lnTo>
                      <a:pt x="21" y="303"/>
                    </a:lnTo>
                    <a:lnTo>
                      <a:pt x="22" y="288"/>
                    </a:lnTo>
                    <a:lnTo>
                      <a:pt x="22" y="274"/>
                    </a:lnTo>
                    <a:lnTo>
                      <a:pt x="25" y="260"/>
                    </a:lnTo>
                    <a:lnTo>
                      <a:pt x="27" y="246"/>
                    </a:lnTo>
                    <a:lnTo>
                      <a:pt x="31" y="232"/>
                    </a:lnTo>
                    <a:lnTo>
                      <a:pt x="34" y="219"/>
                    </a:lnTo>
                    <a:lnTo>
                      <a:pt x="39" y="207"/>
                    </a:lnTo>
                    <a:lnTo>
                      <a:pt x="43" y="194"/>
                    </a:lnTo>
                    <a:lnTo>
                      <a:pt x="49" y="181"/>
                    </a:lnTo>
                    <a:lnTo>
                      <a:pt x="55" y="168"/>
                    </a:lnTo>
                    <a:lnTo>
                      <a:pt x="62" y="157"/>
                    </a:lnTo>
                    <a:lnTo>
                      <a:pt x="70" y="145"/>
                    </a:lnTo>
                    <a:lnTo>
                      <a:pt x="77" y="134"/>
                    </a:lnTo>
                    <a:lnTo>
                      <a:pt x="85" y="124"/>
                    </a:lnTo>
                    <a:lnTo>
                      <a:pt x="95" y="113"/>
                    </a:lnTo>
                    <a:lnTo>
                      <a:pt x="104" y="104"/>
                    </a:lnTo>
                    <a:lnTo>
                      <a:pt x="113" y="95"/>
                    </a:lnTo>
                    <a:lnTo>
                      <a:pt x="124" y="85"/>
                    </a:lnTo>
                    <a:lnTo>
                      <a:pt x="134" y="77"/>
                    </a:lnTo>
                    <a:lnTo>
                      <a:pt x="146" y="69"/>
                    </a:lnTo>
                    <a:lnTo>
                      <a:pt x="158" y="62"/>
                    </a:lnTo>
                    <a:lnTo>
                      <a:pt x="169" y="55"/>
                    </a:lnTo>
                    <a:lnTo>
                      <a:pt x="181" y="49"/>
                    </a:lnTo>
                    <a:lnTo>
                      <a:pt x="194" y="44"/>
                    </a:lnTo>
                    <a:lnTo>
                      <a:pt x="206" y="39"/>
                    </a:lnTo>
                    <a:lnTo>
                      <a:pt x="219" y="34"/>
                    </a:lnTo>
                    <a:lnTo>
                      <a:pt x="233" y="30"/>
                    </a:lnTo>
                    <a:lnTo>
                      <a:pt x="246" y="27"/>
                    </a:lnTo>
                    <a:lnTo>
                      <a:pt x="260" y="25"/>
                    </a:lnTo>
                    <a:lnTo>
                      <a:pt x="274" y="23"/>
                    </a:lnTo>
                    <a:lnTo>
                      <a:pt x="289" y="21"/>
                    </a:lnTo>
                    <a:lnTo>
                      <a:pt x="303" y="21"/>
                    </a:lnTo>
                    <a:lnTo>
                      <a:pt x="317" y="21"/>
                    </a:lnTo>
                    <a:lnTo>
                      <a:pt x="332" y="23"/>
                    </a:lnTo>
                    <a:lnTo>
                      <a:pt x="346" y="25"/>
                    </a:lnTo>
                    <a:lnTo>
                      <a:pt x="360" y="27"/>
                    </a:lnTo>
                    <a:lnTo>
                      <a:pt x="373" y="30"/>
                    </a:lnTo>
                    <a:lnTo>
                      <a:pt x="387" y="34"/>
                    </a:lnTo>
                    <a:lnTo>
                      <a:pt x="400" y="39"/>
                    </a:lnTo>
                    <a:lnTo>
                      <a:pt x="413" y="44"/>
                    </a:lnTo>
                    <a:lnTo>
                      <a:pt x="425" y="49"/>
                    </a:lnTo>
                    <a:lnTo>
                      <a:pt x="437" y="55"/>
                    </a:lnTo>
                    <a:lnTo>
                      <a:pt x="449" y="62"/>
                    </a:lnTo>
                    <a:lnTo>
                      <a:pt x="460" y="69"/>
                    </a:lnTo>
                    <a:lnTo>
                      <a:pt x="472" y="77"/>
                    </a:lnTo>
                    <a:lnTo>
                      <a:pt x="483" y="85"/>
                    </a:lnTo>
                    <a:lnTo>
                      <a:pt x="493" y="95"/>
                    </a:lnTo>
                    <a:lnTo>
                      <a:pt x="502" y="104"/>
                    </a:lnTo>
                    <a:lnTo>
                      <a:pt x="512" y="113"/>
                    </a:lnTo>
                    <a:lnTo>
                      <a:pt x="521" y="124"/>
                    </a:lnTo>
                    <a:lnTo>
                      <a:pt x="529" y="134"/>
                    </a:lnTo>
                    <a:lnTo>
                      <a:pt x="537" y="145"/>
                    </a:lnTo>
                    <a:lnTo>
                      <a:pt x="544" y="157"/>
                    </a:lnTo>
                    <a:lnTo>
                      <a:pt x="551" y="168"/>
                    </a:lnTo>
                    <a:lnTo>
                      <a:pt x="557" y="181"/>
                    </a:lnTo>
                    <a:lnTo>
                      <a:pt x="563" y="194"/>
                    </a:lnTo>
                    <a:lnTo>
                      <a:pt x="568" y="207"/>
                    </a:lnTo>
                    <a:lnTo>
                      <a:pt x="572" y="219"/>
                    </a:lnTo>
                    <a:lnTo>
                      <a:pt x="576" y="232"/>
                    </a:lnTo>
                    <a:lnTo>
                      <a:pt x="579" y="246"/>
                    </a:lnTo>
                    <a:lnTo>
                      <a:pt x="582" y="260"/>
                    </a:lnTo>
                    <a:lnTo>
                      <a:pt x="584" y="274"/>
                    </a:lnTo>
                    <a:lnTo>
                      <a:pt x="585" y="288"/>
                    </a:lnTo>
                    <a:lnTo>
                      <a:pt x="585" y="303"/>
                    </a:lnTo>
                    <a:close/>
                  </a:path>
                </a:pathLst>
              </a:custGeom>
              <a:solidFill>
                <a:srgbClr val="76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9" name="Freeform 189">
                <a:extLst>
                  <a:ext uri="{FF2B5EF4-FFF2-40B4-BE49-F238E27FC236}">
                    <a16:creationId xmlns:a16="http://schemas.microsoft.com/office/drawing/2014/main" id="{AB525E28-EE98-4964-A132-131D91027C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0" y="1113"/>
                <a:ext cx="84" cy="83"/>
              </a:xfrm>
              <a:custGeom>
                <a:avLst/>
                <a:gdLst>
                  <a:gd name="T0" fmla="*/ 12 w 585"/>
                  <a:gd name="T1" fmla="*/ 5 h 584"/>
                  <a:gd name="T2" fmla="*/ 11 w 585"/>
                  <a:gd name="T3" fmla="*/ 3 h 584"/>
                  <a:gd name="T4" fmla="*/ 11 w 585"/>
                  <a:gd name="T5" fmla="*/ 2 h 584"/>
                  <a:gd name="T6" fmla="*/ 10 w 585"/>
                  <a:gd name="T7" fmla="*/ 1 h 584"/>
                  <a:gd name="T8" fmla="*/ 8 w 585"/>
                  <a:gd name="T9" fmla="*/ 0 h 584"/>
                  <a:gd name="T10" fmla="*/ 7 w 585"/>
                  <a:gd name="T11" fmla="*/ 0 h 584"/>
                  <a:gd name="T12" fmla="*/ 5 w 585"/>
                  <a:gd name="T13" fmla="*/ 0 h 584"/>
                  <a:gd name="T14" fmla="*/ 4 w 585"/>
                  <a:gd name="T15" fmla="*/ 0 h 584"/>
                  <a:gd name="T16" fmla="*/ 3 w 585"/>
                  <a:gd name="T17" fmla="*/ 1 h 584"/>
                  <a:gd name="T18" fmla="*/ 2 w 585"/>
                  <a:gd name="T19" fmla="*/ 2 h 584"/>
                  <a:gd name="T20" fmla="*/ 1 w 585"/>
                  <a:gd name="T21" fmla="*/ 3 h 584"/>
                  <a:gd name="T22" fmla="*/ 0 w 585"/>
                  <a:gd name="T23" fmla="*/ 4 h 584"/>
                  <a:gd name="T24" fmla="*/ 0 w 585"/>
                  <a:gd name="T25" fmla="*/ 6 h 584"/>
                  <a:gd name="T26" fmla="*/ 0 w 585"/>
                  <a:gd name="T27" fmla="*/ 7 h 584"/>
                  <a:gd name="T28" fmla="*/ 1 w 585"/>
                  <a:gd name="T29" fmla="*/ 9 h 584"/>
                  <a:gd name="T30" fmla="*/ 2 w 585"/>
                  <a:gd name="T31" fmla="*/ 10 h 584"/>
                  <a:gd name="T32" fmla="*/ 3 w 585"/>
                  <a:gd name="T33" fmla="*/ 11 h 584"/>
                  <a:gd name="T34" fmla="*/ 4 w 585"/>
                  <a:gd name="T35" fmla="*/ 11 h 584"/>
                  <a:gd name="T36" fmla="*/ 5 w 585"/>
                  <a:gd name="T37" fmla="*/ 12 h 584"/>
                  <a:gd name="T38" fmla="*/ 7 w 585"/>
                  <a:gd name="T39" fmla="*/ 12 h 584"/>
                  <a:gd name="T40" fmla="*/ 8 w 585"/>
                  <a:gd name="T41" fmla="*/ 11 h 584"/>
                  <a:gd name="T42" fmla="*/ 10 w 585"/>
                  <a:gd name="T43" fmla="*/ 11 h 584"/>
                  <a:gd name="T44" fmla="*/ 11 w 585"/>
                  <a:gd name="T45" fmla="*/ 10 h 584"/>
                  <a:gd name="T46" fmla="*/ 11 w 585"/>
                  <a:gd name="T47" fmla="*/ 8 h 584"/>
                  <a:gd name="T48" fmla="*/ 12 w 585"/>
                  <a:gd name="T49" fmla="*/ 7 h 584"/>
                  <a:gd name="T50" fmla="*/ 12 w 585"/>
                  <a:gd name="T51" fmla="*/ 6 h 584"/>
                  <a:gd name="T52" fmla="*/ 11 w 585"/>
                  <a:gd name="T53" fmla="*/ 7 h 584"/>
                  <a:gd name="T54" fmla="*/ 11 w 585"/>
                  <a:gd name="T55" fmla="*/ 9 h 584"/>
                  <a:gd name="T56" fmla="*/ 10 w 585"/>
                  <a:gd name="T57" fmla="*/ 10 h 584"/>
                  <a:gd name="T58" fmla="*/ 9 w 585"/>
                  <a:gd name="T59" fmla="*/ 10 h 584"/>
                  <a:gd name="T60" fmla="*/ 8 w 585"/>
                  <a:gd name="T61" fmla="*/ 11 h 584"/>
                  <a:gd name="T62" fmla="*/ 7 w 585"/>
                  <a:gd name="T63" fmla="*/ 11 h 584"/>
                  <a:gd name="T64" fmla="*/ 5 w 585"/>
                  <a:gd name="T65" fmla="*/ 11 h 584"/>
                  <a:gd name="T66" fmla="*/ 4 w 585"/>
                  <a:gd name="T67" fmla="*/ 11 h 584"/>
                  <a:gd name="T68" fmla="*/ 3 w 585"/>
                  <a:gd name="T69" fmla="*/ 10 h 584"/>
                  <a:gd name="T70" fmla="*/ 2 w 585"/>
                  <a:gd name="T71" fmla="*/ 9 h 584"/>
                  <a:gd name="T72" fmla="*/ 1 w 585"/>
                  <a:gd name="T73" fmla="*/ 8 h 584"/>
                  <a:gd name="T74" fmla="*/ 1 w 585"/>
                  <a:gd name="T75" fmla="*/ 7 h 584"/>
                  <a:gd name="T76" fmla="*/ 0 w 585"/>
                  <a:gd name="T77" fmla="*/ 6 h 584"/>
                  <a:gd name="T78" fmla="*/ 1 w 585"/>
                  <a:gd name="T79" fmla="*/ 4 h 584"/>
                  <a:gd name="T80" fmla="*/ 1 w 585"/>
                  <a:gd name="T81" fmla="*/ 3 h 584"/>
                  <a:gd name="T82" fmla="*/ 2 w 585"/>
                  <a:gd name="T83" fmla="*/ 2 h 584"/>
                  <a:gd name="T84" fmla="*/ 3 w 585"/>
                  <a:gd name="T85" fmla="*/ 1 h 584"/>
                  <a:gd name="T86" fmla="*/ 4 w 585"/>
                  <a:gd name="T87" fmla="*/ 1 h 584"/>
                  <a:gd name="T88" fmla="*/ 6 w 585"/>
                  <a:gd name="T89" fmla="*/ 0 h 584"/>
                  <a:gd name="T90" fmla="*/ 7 w 585"/>
                  <a:gd name="T91" fmla="*/ 1 h 584"/>
                  <a:gd name="T92" fmla="*/ 8 w 585"/>
                  <a:gd name="T93" fmla="*/ 1 h 584"/>
                  <a:gd name="T94" fmla="*/ 10 w 585"/>
                  <a:gd name="T95" fmla="*/ 2 h 584"/>
                  <a:gd name="T96" fmla="*/ 10 w 585"/>
                  <a:gd name="T97" fmla="*/ 3 h 584"/>
                  <a:gd name="T98" fmla="*/ 11 w 585"/>
                  <a:gd name="T99" fmla="*/ 4 h 584"/>
                  <a:gd name="T100" fmla="*/ 11 w 585"/>
                  <a:gd name="T101" fmla="*/ 5 h 58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85" h="584">
                    <a:moveTo>
                      <a:pt x="585" y="292"/>
                    </a:moveTo>
                    <a:lnTo>
                      <a:pt x="583" y="277"/>
                    </a:lnTo>
                    <a:lnTo>
                      <a:pt x="583" y="262"/>
                    </a:lnTo>
                    <a:lnTo>
                      <a:pt x="581" y="247"/>
                    </a:lnTo>
                    <a:lnTo>
                      <a:pt x="579" y="233"/>
                    </a:lnTo>
                    <a:lnTo>
                      <a:pt x="575" y="219"/>
                    </a:lnTo>
                    <a:lnTo>
                      <a:pt x="572" y="205"/>
                    </a:lnTo>
                    <a:lnTo>
                      <a:pt x="567" y="191"/>
                    </a:lnTo>
                    <a:lnTo>
                      <a:pt x="561" y="178"/>
                    </a:lnTo>
                    <a:lnTo>
                      <a:pt x="555" y="165"/>
                    </a:lnTo>
                    <a:lnTo>
                      <a:pt x="550" y="153"/>
                    </a:lnTo>
                    <a:lnTo>
                      <a:pt x="541" y="141"/>
                    </a:lnTo>
                    <a:lnTo>
                      <a:pt x="534" y="128"/>
                    </a:lnTo>
                    <a:lnTo>
                      <a:pt x="526" y="118"/>
                    </a:lnTo>
                    <a:lnTo>
                      <a:pt x="518" y="106"/>
                    </a:lnTo>
                    <a:lnTo>
                      <a:pt x="509" y="95"/>
                    </a:lnTo>
                    <a:lnTo>
                      <a:pt x="498" y="85"/>
                    </a:lnTo>
                    <a:lnTo>
                      <a:pt x="489" y="76"/>
                    </a:lnTo>
                    <a:lnTo>
                      <a:pt x="479" y="66"/>
                    </a:lnTo>
                    <a:lnTo>
                      <a:pt x="467" y="58"/>
                    </a:lnTo>
                    <a:lnTo>
                      <a:pt x="455" y="50"/>
                    </a:lnTo>
                    <a:lnTo>
                      <a:pt x="444" y="42"/>
                    </a:lnTo>
                    <a:lnTo>
                      <a:pt x="432" y="35"/>
                    </a:lnTo>
                    <a:lnTo>
                      <a:pt x="419" y="29"/>
                    </a:lnTo>
                    <a:lnTo>
                      <a:pt x="406" y="23"/>
                    </a:lnTo>
                    <a:lnTo>
                      <a:pt x="392" y="17"/>
                    </a:lnTo>
                    <a:lnTo>
                      <a:pt x="379" y="13"/>
                    </a:lnTo>
                    <a:lnTo>
                      <a:pt x="366" y="9"/>
                    </a:lnTo>
                    <a:lnTo>
                      <a:pt x="352" y="6"/>
                    </a:lnTo>
                    <a:lnTo>
                      <a:pt x="336" y="3"/>
                    </a:lnTo>
                    <a:lnTo>
                      <a:pt x="322" y="1"/>
                    </a:lnTo>
                    <a:lnTo>
                      <a:pt x="307" y="0"/>
                    </a:lnTo>
                    <a:lnTo>
                      <a:pt x="292" y="0"/>
                    </a:lnTo>
                    <a:lnTo>
                      <a:pt x="277" y="0"/>
                    </a:lnTo>
                    <a:lnTo>
                      <a:pt x="262" y="1"/>
                    </a:lnTo>
                    <a:lnTo>
                      <a:pt x="248" y="3"/>
                    </a:lnTo>
                    <a:lnTo>
                      <a:pt x="234" y="6"/>
                    </a:lnTo>
                    <a:lnTo>
                      <a:pt x="219" y="9"/>
                    </a:lnTo>
                    <a:lnTo>
                      <a:pt x="205" y="13"/>
                    </a:lnTo>
                    <a:lnTo>
                      <a:pt x="192" y="17"/>
                    </a:lnTo>
                    <a:lnTo>
                      <a:pt x="178" y="23"/>
                    </a:lnTo>
                    <a:lnTo>
                      <a:pt x="165" y="29"/>
                    </a:lnTo>
                    <a:lnTo>
                      <a:pt x="153" y="35"/>
                    </a:lnTo>
                    <a:lnTo>
                      <a:pt x="141" y="42"/>
                    </a:lnTo>
                    <a:lnTo>
                      <a:pt x="129" y="50"/>
                    </a:lnTo>
                    <a:lnTo>
                      <a:pt x="117" y="58"/>
                    </a:lnTo>
                    <a:lnTo>
                      <a:pt x="107" y="66"/>
                    </a:lnTo>
                    <a:lnTo>
                      <a:pt x="95" y="76"/>
                    </a:lnTo>
                    <a:lnTo>
                      <a:pt x="86" y="85"/>
                    </a:lnTo>
                    <a:lnTo>
                      <a:pt x="75" y="95"/>
                    </a:lnTo>
                    <a:lnTo>
                      <a:pt x="67" y="106"/>
                    </a:lnTo>
                    <a:lnTo>
                      <a:pt x="58" y="118"/>
                    </a:lnTo>
                    <a:lnTo>
                      <a:pt x="50" y="128"/>
                    </a:lnTo>
                    <a:lnTo>
                      <a:pt x="43" y="141"/>
                    </a:lnTo>
                    <a:lnTo>
                      <a:pt x="36" y="153"/>
                    </a:lnTo>
                    <a:lnTo>
                      <a:pt x="29" y="165"/>
                    </a:lnTo>
                    <a:lnTo>
                      <a:pt x="23" y="178"/>
                    </a:lnTo>
                    <a:lnTo>
                      <a:pt x="17" y="191"/>
                    </a:lnTo>
                    <a:lnTo>
                      <a:pt x="14" y="205"/>
                    </a:lnTo>
                    <a:lnTo>
                      <a:pt x="9" y="219"/>
                    </a:lnTo>
                    <a:lnTo>
                      <a:pt x="6" y="233"/>
                    </a:lnTo>
                    <a:lnTo>
                      <a:pt x="3" y="247"/>
                    </a:lnTo>
                    <a:lnTo>
                      <a:pt x="2" y="262"/>
                    </a:lnTo>
                    <a:lnTo>
                      <a:pt x="1" y="277"/>
                    </a:lnTo>
                    <a:lnTo>
                      <a:pt x="0" y="292"/>
                    </a:lnTo>
                    <a:lnTo>
                      <a:pt x="1" y="307"/>
                    </a:lnTo>
                    <a:lnTo>
                      <a:pt x="2" y="321"/>
                    </a:lnTo>
                    <a:lnTo>
                      <a:pt x="3" y="337"/>
                    </a:lnTo>
                    <a:lnTo>
                      <a:pt x="6" y="351"/>
                    </a:lnTo>
                    <a:lnTo>
                      <a:pt x="9" y="365"/>
                    </a:lnTo>
                    <a:lnTo>
                      <a:pt x="14" y="379"/>
                    </a:lnTo>
                    <a:lnTo>
                      <a:pt x="17" y="393"/>
                    </a:lnTo>
                    <a:lnTo>
                      <a:pt x="23" y="405"/>
                    </a:lnTo>
                    <a:lnTo>
                      <a:pt x="29" y="418"/>
                    </a:lnTo>
                    <a:lnTo>
                      <a:pt x="36" y="431"/>
                    </a:lnTo>
                    <a:lnTo>
                      <a:pt x="43" y="444"/>
                    </a:lnTo>
                    <a:lnTo>
                      <a:pt x="50" y="455"/>
                    </a:lnTo>
                    <a:lnTo>
                      <a:pt x="58" y="467"/>
                    </a:lnTo>
                    <a:lnTo>
                      <a:pt x="67" y="478"/>
                    </a:lnTo>
                    <a:lnTo>
                      <a:pt x="75" y="488"/>
                    </a:lnTo>
                    <a:lnTo>
                      <a:pt x="86" y="499"/>
                    </a:lnTo>
                    <a:lnTo>
                      <a:pt x="95" y="508"/>
                    </a:lnTo>
                    <a:lnTo>
                      <a:pt x="107" y="517"/>
                    </a:lnTo>
                    <a:lnTo>
                      <a:pt x="117" y="527"/>
                    </a:lnTo>
                    <a:lnTo>
                      <a:pt x="129" y="535"/>
                    </a:lnTo>
                    <a:lnTo>
                      <a:pt x="141" y="542"/>
                    </a:lnTo>
                    <a:lnTo>
                      <a:pt x="153" y="549"/>
                    </a:lnTo>
                    <a:lnTo>
                      <a:pt x="165" y="556"/>
                    </a:lnTo>
                    <a:lnTo>
                      <a:pt x="178" y="561"/>
                    </a:lnTo>
                    <a:lnTo>
                      <a:pt x="192" y="566"/>
                    </a:lnTo>
                    <a:lnTo>
                      <a:pt x="205" y="571"/>
                    </a:lnTo>
                    <a:lnTo>
                      <a:pt x="219" y="575"/>
                    </a:lnTo>
                    <a:lnTo>
                      <a:pt x="234" y="578"/>
                    </a:lnTo>
                    <a:lnTo>
                      <a:pt x="248" y="581"/>
                    </a:lnTo>
                    <a:lnTo>
                      <a:pt x="262" y="582"/>
                    </a:lnTo>
                    <a:lnTo>
                      <a:pt x="277" y="584"/>
                    </a:lnTo>
                    <a:lnTo>
                      <a:pt x="292" y="584"/>
                    </a:lnTo>
                    <a:lnTo>
                      <a:pt x="307" y="584"/>
                    </a:lnTo>
                    <a:lnTo>
                      <a:pt x="322" y="582"/>
                    </a:lnTo>
                    <a:lnTo>
                      <a:pt x="336" y="581"/>
                    </a:lnTo>
                    <a:lnTo>
                      <a:pt x="352" y="578"/>
                    </a:lnTo>
                    <a:lnTo>
                      <a:pt x="366" y="575"/>
                    </a:lnTo>
                    <a:lnTo>
                      <a:pt x="379" y="571"/>
                    </a:lnTo>
                    <a:lnTo>
                      <a:pt x="392" y="566"/>
                    </a:lnTo>
                    <a:lnTo>
                      <a:pt x="406" y="561"/>
                    </a:lnTo>
                    <a:lnTo>
                      <a:pt x="419" y="556"/>
                    </a:lnTo>
                    <a:lnTo>
                      <a:pt x="432" y="549"/>
                    </a:lnTo>
                    <a:lnTo>
                      <a:pt x="444" y="542"/>
                    </a:lnTo>
                    <a:lnTo>
                      <a:pt x="455" y="535"/>
                    </a:lnTo>
                    <a:lnTo>
                      <a:pt x="467" y="527"/>
                    </a:lnTo>
                    <a:lnTo>
                      <a:pt x="479" y="517"/>
                    </a:lnTo>
                    <a:lnTo>
                      <a:pt x="489" y="508"/>
                    </a:lnTo>
                    <a:lnTo>
                      <a:pt x="498" y="499"/>
                    </a:lnTo>
                    <a:lnTo>
                      <a:pt x="509" y="488"/>
                    </a:lnTo>
                    <a:lnTo>
                      <a:pt x="518" y="478"/>
                    </a:lnTo>
                    <a:lnTo>
                      <a:pt x="526" y="467"/>
                    </a:lnTo>
                    <a:lnTo>
                      <a:pt x="534" y="455"/>
                    </a:lnTo>
                    <a:lnTo>
                      <a:pt x="541" y="444"/>
                    </a:lnTo>
                    <a:lnTo>
                      <a:pt x="550" y="431"/>
                    </a:lnTo>
                    <a:lnTo>
                      <a:pt x="555" y="418"/>
                    </a:lnTo>
                    <a:lnTo>
                      <a:pt x="561" y="405"/>
                    </a:lnTo>
                    <a:lnTo>
                      <a:pt x="567" y="393"/>
                    </a:lnTo>
                    <a:lnTo>
                      <a:pt x="572" y="379"/>
                    </a:lnTo>
                    <a:lnTo>
                      <a:pt x="575" y="365"/>
                    </a:lnTo>
                    <a:lnTo>
                      <a:pt x="579" y="351"/>
                    </a:lnTo>
                    <a:lnTo>
                      <a:pt x="581" y="337"/>
                    </a:lnTo>
                    <a:lnTo>
                      <a:pt x="583" y="321"/>
                    </a:lnTo>
                    <a:lnTo>
                      <a:pt x="583" y="307"/>
                    </a:lnTo>
                    <a:lnTo>
                      <a:pt x="585" y="292"/>
                    </a:lnTo>
                    <a:close/>
                    <a:moveTo>
                      <a:pt x="564" y="292"/>
                    </a:moveTo>
                    <a:lnTo>
                      <a:pt x="564" y="306"/>
                    </a:lnTo>
                    <a:lnTo>
                      <a:pt x="562" y="319"/>
                    </a:lnTo>
                    <a:lnTo>
                      <a:pt x="560" y="333"/>
                    </a:lnTo>
                    <a:lnTo>
                      <a:pt x="558" y="347"/>
                    </a:lnTo>
                    <a:lnTo>
                      <a:pt x="555" y="360"/>
                    </a:lnTo>
                    <a:lnTo>
                      <a:pt x="551" y="373"/>
                    </a:lnTo>
                    <a:lnTo>
                      <a:pt x="547" y="386"/>
                    </a:lnTo>
                    <a:lnTo>
                      <a:pt x="543" y="397"/>
                    </a:lnTo>
                    <a:lnTo>
                      <a:pt x="537" y="410"/>
                    </a:lnTo>
                    <a:lnTo>
                      <a:pt x="531" y="422"/>
                    </a:lnTo>
                    <a:lnTo>
                      <a:pt x="524" y="432"/>
                    </a:lnTo>
                    <a:lnTo>
                      <a:pt x="517" y="444"/>
                    </a:lnTo>
                    <a:lnTo>
                      <a:pt x="510" y="454"/>
                    </a:lnTo>
                    <a:lnTo>
                      <a:pt x="502" y="465"/>
                    </a:lnTo>
                    <a:lnTo>
                      <a:pt x="492" y="474"/>
                    </a:lnTo>
                    <a:lnTo>
                      <a:pt x="484" y="483"/>
                    </a:lnTo>
                    <a:lnTo>
                      <a:pt x="475" y="493"/>
                    </a:lnTo>
                    <a:lnTo>
                      <a:pt x="465" y="501"/>
                    </a:lnTo>
                    <a:lnTo>
                      <a:pt x="454" y="509"/>
                    </a:lnTo>
                    <a:lnTo>
                      <a:pt x="444" y="517"/>
                    </a:lnTo>
                    <a:lnTo>
                      <a:pt x="433" y="524"/>
                    </a:lnTo>
                    <a:lnTo>
                      <a:pt x="421" y="530"/>
                    </a:lnTo>
                    <a:lnTo>
                      <a:pt x="410" y="537"/>
                    </a:lnTo>
                    <a:lnTo>
                      <a:pt x="398" y="542"/>
                    </a:lnTo>
                    <a:lnTo>
                      <a:pt x="385" y="546"/>
                    </a:lnTo>
                    <a:lnTo>
                      <a:pt x="373" y="551"/>
                    </a:lnTo>
                    <a:lnTo>
                      <a:pt x="360" y="554"/>
                    </a:lnTo>
                    <a:lnTo>
                      <a:pt x="347" y="558"/>
                    </a:lnTo>
                    <a:lnTo>
                      <a:pt x="333" y="560"/>
                    </a:lnTo>
                    <a:lnTo>
                      <a:pt x="320" y="561"/>
                    </a:lnTo>
                    <a:lnTo>
                      <a:pt x="306" y="563"/>
                    </a:lnTo>
                    <a:lnTo>
                      <a:pt x="292" y="564"/>
                    </a:lnTo>
                    <a:lnTo>
                      <a:pt x="278" y="563"/>
                    </a:lnTo>
                    <a:lnTo>
                      <a:pt x="264" y="561"/>
                    </a:lnTo>
                    <a:lnTo>
                      <a:pt x="251" y="560"/>
                    </a:lnTo>
                    <a:lnTo>
                      <a:pt x="237" y="558"/>
                    </a:lnTo>
                    <a:lnTo>
                      <a:pt x="225" y="554"/>
                    </a:lnTo>
                    <a:lnTo>
                      <a:pt x="212" y="551"/>
                    </a:lnTo>
                    <a:lnTo>
                      <a:pt x="199" y="546"/>
                    </a:lnTo>
                    <a:lnTo>
                      <a:pt x="186" y="542"/>
                    </a:lnTo>
                    <a:lnTo>
                      <a:pt x="174" y="537"/>
                    </a:lnTo>
                    <a:lnTo>
                      <a:pt x="163" y="530"/>
                    </a:lnTo>
                    <a:lnTo>
                      <a:pt x="151" y="524"/>
                    </a:lnTo>
                    <a:lnTo>
                      <a:pt x="141" y="517"/>
                    </a:lnTo>
                    <a:lnTo>
                      <a:pt x="130" y="509"/>
                    </a:lnTo>
                    <a:lnTo>
                      <a:pt x="120" y="501"/>
                    </a:lnTo>
                    <a:lnTo>
                      <a:pt x="109" y="493"/>
                    </a:lnTo>
                    <a:lnTo>
                      <a:pt x="100" y="483"/>
                    </a:lnTo>
                    <a:lnTo>
                      <a:pt x="92" y="474"/>
                    </a:lnTo>
                    <a:lnTo>
                      <a:pt x="82" y="465"/>
                    </a:lnTo>
                    <a:lnTo>
                      <a:pt x="74" y="454"/>
                    </a:lnTo>
                    <a:lnTo>
                      <a:pt x="67" y="444"/>
                    </a:lnTo>
                    <a:lnTo>
                      <a:pt x="60" y="432"/>
                    </a:lnTo>
                    <a:lnTo>
                      <a:pt x="53" y="422"/>
                    </a:lnTo>
                    <a:lnTo>
                      <a:pt x="47" y="410"/>
                    </a:lnTo>
                    <a:lnTo>
                      <a:pt x="43" y="397"/>
                    </a:lnTo>
                    <a:lnTo>
                      <a:pt x="37" y="386"/>
                    </a:lnTo>
                    <a:lnTo>
                      <a:pt x="34" y="373"/>
                    </a:lnTo>
                    <a:lnTo>
                      <a:pt x="30" y="360"/>
                    </a:lnTo>
                    <a:lnTo>
                      <a:pt x="27" y="347"/>
                    </a:lnTo>
                    <a:lnTo>
                      <a:pt x="24" y="333"/>
                    </a:lnTo>
                    <a:lnTo>
                      <a:pt x="22" y="319"/>
                    </a:lnTo>
                    <a:lnTo>
                      <a:pt x="22" y="306"/>
                    </a:lnTo>
                    <a:lnTo>
                      <a:pt x="21" y="292"/>
                    </a:lnTo>
                    <a:lnTo>
                      <a:pt x="22" y="278"/>
                    </a:lnTo>
                    <a:lnTo>
                      <a:pt x="22" y="264"/>
                    </a:lnTo>
                    <a:lnTo>
                      <a:pt x="24" y="250"/>
                    </a:lnTo>
                    <a:lnTo>
                      <a:pt x="27" y="238"/>
                    </a:lnTo>
                    <a:lnTo>
                      <a:pt x="30" y="224"/>
                    </a:lnTo>
                    <a:lnTo>
                      <a:pt x="34" y="211"/>
                    </a:lnTo>
                    <a:lnTo>
                      <a:pt x="37" y="199"/>
                    </a:lnTo>
                    <a:lnTo>
                      <a:pt x="43" y="186"/>
                    </a:lnTo>
                    <a:lnTo>
                      <a:pt x="47" y="175"/>
                    </a:lnTo>
                    <a:lnTo>
                      <a:pt x="53" y="163"/>
                    </a:lnTo>
                    <a:lnTo>
                      <a:pt x="60" y="151"/>
                    </a:lnTo>
                    <a:lnTo>
                      <a:pt x="67" y="140"/>
                    </a:lnTo>
                    <a:lnTo>
                      <a:pt x="74" y="129"/>
                    </a:lnTo>
                    <a:lnTo>
                      <a:pt x="82" y="120"/>
                    </a:lnTo>
                    <a:lnTo>
                      <a:pt x="92" y="109"/>
                    </a:lnTo>
                    <a:lnTo>
                      <a:pt x="100" y="100"/>
                    </a:lnTo>
                    <a:lnTo>
                      <a:pt x="109" y="91"/>
                    </a:lnTo>
                    <a:lnTo>
                      <a:pt x="120" y="83"/>
                    </a:lnTo>
                    <a:lnTo>
                      <a:pt x="130" y="74"/>
                    </a:lnTo>
                    <a:lnTo>
                      <a:pt x="141" y="67"/>
                    </a:lnTo>
                    <a:lnTo>
                      <a:pt x="151" y="60"/>
                    </a:lnTo>
                    <a:lnTo>
                      <a:pt x="163" y="53"/>
                    </a:lnTo>
                    <a:lnTo>
                      <a:pt x="174" y="48"/>
                    </a:lnTo>
                    <a:lnTo>
                      <a:pt x="186" y="42"/>
                    </a:lnTo>
                    <a:lnTo>
                      <a:pt x="199" y="37"/>
                    </a:lnTo>
                    <a:lnTo>
                      <a:pt x="212" y="33"/>
                    </a:lnTo>
                    <a:lnTo>
                      <a:pt x="225" y="29"/>
                    </a:lnTo>
                    <a:lnTo>
                      <a:pt x="237" y="27"/>
                    </a:lnTo>
                    <a:lnTo>
                      <a:pt x="251" y="24"/>
                    </a:lnTo>
                    <a:lnTo>
                      <a:pt x="264" y="22"/>
                    </a:lnTo>
                    <a:lnTo>
                      <a:pt x="278" y="21"/>
                    </a:lnTo>
                    <a:lnTo>
                      <a:pt x="292" y="21"/>
                    </a:lnTo>
                    <a:lnTo>
                      <a:pt x="306" y="21"/>
                    </a:lnTo>
                    <a:lnTo>
                      <a:pt x="320" y="22"/>
                    </a:lnTo>
                    <a:lnTo>
                      <a:pt x="333" y="24"/>
                    </a:lnTo>
                    <a:lnTo>
                      <a:pt x="347" y="27"/>
                    </a:lnTo>
                    <a:lnTo>
                      <a:pt x="360" y="29"/>
                    </a:lnTo>
                    <a:lnTo>
                      <a:pt x="373" y="33"/>
                    </a:lnTo>
                    <a:lnTo>
                      <a:pt x="385" y="37"/>
                    </a:lnTo>
                    <a:lnTo>
                      <a:pt x="398" y="42"/>
                    </a:lnTo>
                    <a:lnTo>
                      <a:pt x="410" y="48"/>
                    </a:lnTo>
                    <a:lnTo>
                      <a:pt x="421" y="53"/>
                    </a:lnTo>
                    <a:lnTo>
                      <a:pt x="433" y="60"/>
                    </a:lnTo>
                    <a:lnTo>
                      <a:pt x="444" y="67"/>
                    </a:lnTo>
                    <a:lnTo>
                      <a:pt x="454" y="74"/>
                    </a:lnTo>
                    <a:lnTo>
                      <a:pt x="465" y="83"/>
                    </a:lnTo>
                    <a:lnTo>
                      <a:pt x="475" y="91"/>
                    </a:lnTo>
                    <a:lnTo>
                      <a:pt x="484" y="100"/>
                    </a:lnTo>
                    <a:lnTo>
                      <a:pt x="492" y="109"/>
                    </a:lnTo>
                    <a:lnTo>
                      <a:pt x="502" y="120"/>
                    </a:lnTo>
                    <a:lnTo>
                      <a:pt x="510" y="129"/>
                    </a:lnTo>
                    <a:lnTo>
                      <a:pt x="517" y="140"/>
                    </a:lnTo>
                    <a:lnTo>
                      <a:pt x="524" y="151"/>
                    </a:lnTo>
                    <a:lnTo>
                      <a:pt x="531" y="163"/>
                    </a:lnTo>
                    <a:lnTo>
                      <a:pt x="537" y="175"/>
                    </a:lnTo>
                    <a:lnTo>
                      <a:pt x="543" y="186"/>
                    </a:lnTo>
                    <a:lnTo>
                      <a:pt x="547" y="199"/>
                    </a:lnTo>
                    <a:lnTo>
                      <a:pt x="551" y="211"/>
                    </a:lnTo>
                    <a:lnTo>
                      <a:pt x="555" y="224"/>
                    </a:lnTo>
                    <a:lnTo>
                      <a:pt x="558" y="238"/>
                    </a:lnTo>
                    <a:lnTo>
                      <a:pt x="560" y="250"/>
                    </a:lnTo>
                    <a:lnTo>
                      <a:pt x="562" y="264"/>
                    </a:lnTo>
                    <a:lnTo>
                      <a:pt x="564" y="278"/>
                    </a:lnTo>
                    <a:lnTo>
                      <a:pt x="564" y="292"/>
                    </a:lnTo>
                    <a:close/>
                  </a:path>
                </a:pathLst>
              </a:custGeom>
              <a:solidFill>
                <a:srgbClr val="7A7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0" name="Freeform 190">
                <a:extLst>
                  <a:ext uri="{FF2B5EF4-FFF2-40B4-BE49-F238E27FC236}">
                    <a16:creationId xmlns:a16="http://schemas.microsoft.com/office/drawing/2014/main" id="{3F778E8F-E4F4-49FE-8A95-C84802068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2" y="1114"/>
                <a:ext cx="80" cy="80"/>
              </a:xfrm>
              <a:custGeom>
                <a:avLst/>
                <a:gdLst>
                  <a:gd name="T0" fmla="*/ 11 w 564"/>
                  <a:gd name="T1" fmla="*/ 5 h 563"/>
                  <a:gd name="T2" fmla="*/ 11 w 564"/>
                  <a:gd name="T3" fmla="*/ 3 h 563"/>
                  <a:gd name="T4" fmla="*/ 10 w 564"/>
                  <a:gd name="T5" fmla="*/ 2 h 563"/>
                  <a:gd name="T6" fmla="*/ 9 w 564"/>
                  <a:gd name="T7" fmla="*/ 1 h 563"/>
                  <a:gd name="T8" fmla="*/ 8 w 564"/>
                  <a:gd name="T9" fmla="*/ 0 h 563"/>
                  <a:gd name="T10" fmla="*/ 7 w 564"/>
                  <a:gd name="T11" fmla="*/ 0 h 563"/>
                  <a:gd name="T12" fmla="*/ 5 w 564"/>
                  <a:gd name="T13" fmla="*/ 0 h 563"/>
                  <a:gd name="T14" fmla="*/ 4 w 564"/>
                  <a:gd name="T15" fmla="*/ 0 h 563"/>
                  <a:gd name="T16" fmla="*/ 3 w 564"/>
                  <a:gd name="T17" fmla="*/ 1 h 563"/>
                  <a:gd name="T18" fmla="*/ 1 w 564"/>
                  <a:gd name="T19" fmla="*/ 2 h 563"/>
                  <a:gd name="T20" fmla="*/ 1 w 564"/>
                  <a:gd name="T21" fmla="*/ 3 h 563"/>
                  <a:gd name="T22" fmla="*/ 0 w 564"/>
                  <a:gd name="T23" fmla="*/ 4 h 563"/>
                  <a:gd name="T24" fmla="*/ 0 w 564"/>
                  <a:gd name="T25" fmla="*/ 6 h 563"/>
                  <a:gd name="T26" fmla="*/ 0 w 564"/>
                  <a:gd name="T27" fmla="*/ 7 h 563"/>
                  <a:gd name="T28" fmla="*/ 1 w 564"/>
                  <a:gd name="T29" fmla="*/ 8 h 563"/>
                  <a:gd name="T30" fmla="*/ 1 w 564"/>
                  <a:gd name="T31" fmla="*/ 10 h 563"/>
                  <a:gd name="T32" fmla="*/ 3 w 564"/>
                  <a:gd name="T33" fmla="*/ 10 h 563"/>
                  <a:gd name="T34" fmla="*/ 4 w 564"/>
                  <a:gd name="T35" fmla="*/ 11 h 563"/>
                  <a:gd name="T36" fmla="*/ 5 w 564"/>
                  <a:gd name="T37" fmla="*/ 11 h 563"/>
                  <a:gd name="T38" fmla="*/ 7 w 564"/>
                  <a:gd name="T39" fmla="*/ 11 h 563"/>
                  <a:gd name="T40" fmla="*/ 8 w 564"/>
                  <a:gd name="T41" fmla="*/ 11 h 563"/>
                  <a:gd name="T42" fmla="*/ 9 w 564"/>
                  <a:gd name="T43" fmla="*/ 10 h 563"/>
                  <a:gd name="T44" fmla="*/ 10 w 564"/>
                  <a:gd name="T45" fmla="*/ 9 h 563"/>
                  <a:gd name="T46" fmla="*/ 11 w 564"/>
                  <a:gd name="T47" fmla="*/ 8 h 563"/>
                  <a:gd name="T48" fmla="*/ 11 w 564"/>
                  <a:gd name="T49" fmla="*/ 7 h 563"/>
                  <a:gd name="T50" fmla="*/ 11 w 564"/>
                  <a:gd name="T51" fmla="*/ 6 h 563"/>
                  <a:gd name="T52" fmla="*/ 11 w 564"/>
                  <a:gd name="T53" fmla="*/ 7 h 563"/>
                  <a:gd name="T54" fmla="*/ 10 w 564"/>
                  <a:gd name="T55" fmla="*/ 8 h 563"/>
                  <a:gd name="T56" fmla="*/ 10 w 564"/>
                  <a:gd name="T57" fmla="*/ 9 h 563"/>
                  <a:gd name="T58" fmla="*/ 9 w 564"/>
                  <a:gd name="T59" fmla="*/ 10 h 563"/>
                  <a:gd name="T60" fmla="*/ 8 w 564"/>
                  <a:gd name="T61" fmla="*/ 11 h 563"/>
                  <a:gd name="T62" fmla="*/ 6 w 564"/>
                  <a:gd name="T63" fmla="*/ 11 h 563"/>
                  <a:gd name="T64" fmla="*/ 5 w 564"/>
                  <a:gd name="T65" fmla="*/ 11 h 563"/>
                  <a:gd name="T66" fmla="*/ 4 w 564"/>
                  <a:gd name="T67" fmla="*/ 11 h 563"/>
                  <a:gd name="T68" fmla="*/ 3 w 564"/>
                  <a:gd name="T69" fmla="*/ 10 h 563"/>
                  <a:gd name="T70" fmla="*/ 2 w 564"/>
                  <a:gd name="T71" fmla="*/ 9 h 563"/>
                  <a:gd name="T72" fmla="*/ 1 w 564"/>
                  <a:gd name="T73" fmla="*/ 8 h 563"/>
                  <a:gd name="T74" fmla="*/ 1 w 564"/>
                  <a:gd name="T75" fmla="*/ 7 h 563"/>
                  <a:gd name="T76" fmla="*/ 0 w 564"/>
                  <a:gd name="T77" fmla="*/ 5 h 563"/>
                  <a:gd name="T78" fmla="*/ 1 w 564"/>
                  <a:gd name="T79" fmla="*/ 4 h 563"/>
                  <a:gd name="T80" fmla="*/ 1 w 564"/>
                  <a:gd name="T81" fmla="*/ 3 h 563"/>
                  <a:gd name="T82" fmla="*/ 2 w 564"/>
                  <a:gd name="T83" fmla="*/ 2 h 563"/>
                  <a:gd name="T84" fmla="*/ 3 w 564"/>
                  <a:gd name="T85" fmla="*/ 1 h 563"/>
                  <a:gd name="T86" fmla="*/ 4 w 564"/>
                  <a:gd name="T87" fmla="*/ 1 h 563"/>
                  <a:gd name="T88" fmla="*/ 5 w 564"/>
                  <a:gd name="T89" fmla="*/ 0 h 563"/>
                  <a:gd name="T90" fmla="*/ 7 w 564"/>
                  <a:gd name="T91" fmla="*/ 1 h 563"/>
                  <a:gd name="T92" fmla="*/ 8 w 564"/>
                  <a:gd name="T93" fmla="*/ 1 h 563"/>
                  <a:gd name="T94" fmla="*/ 9 w 564"/>
                  <a:gd name="T95" fmla="*/ 2 h 563"/>
                  <a:gd name="T96" fmla="*/ 10 w 564"/>
                  <a:gd name="T97" fmla="*/ 3 h 563"/>
                  <a:gd name="T98" fmla="*/ 10 w 564"/>
                  <a:gd name="T99" fmla="*/ 4 h 563"/>
                  <a:gd name="T100" fmla="*/ 11 w 564"/>
                  <a:gd name="T101" fmla="*/ 5 h 56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4" h="563">
                    <a:moveTo>
                      <a:pt x="564" y="282"/>
                    </a:moveTo>
                    <a:lnTo>
                      <a:pt x="564" y="267"/>
                    </a:lnTo>
                    <a:lnTo>
                      <a:pt x="563" y="253"/>
                    </a:lnTo>
                    <a:lnTo>
                      <a:pt x="561" y="239"/>
                    </a:lnTo>
                    <a:lnTo>
                      <a:pt x="558" y="225"/>
                    </a:lnTo>
                    <a:lnTo>
                      <a:pt x="555" y="211"/>
                    </a:lnTo>
                    <a:lnTo>
                      <a:pt x="551" y="198"/>
                    </a:lnTo>
                    <a:lnTo>
                      <a:pt x="547" y="186"/>
                    </a:lnTo>
                    <a:lnTo>
                      <a:pt x="542" y="173"/>
                    </a:lnTo>
                    <a:lnTo>
                      <a:pt x="536" y="160"/>
                    </a:lnTo>
                    <a:lnTo>
                      <a:pt x="530" y="147"/>
                    </a:lnTo>
                    <a:lnTo>
                      <a:pt x="523" y="136"/>
                    </a:lnTo>
                    <a:lnTo>
                      <a:pt x="516" y="124"/>
                    </a:lnTo>
                    <a:lnTo>
                      <a:pt x="508" y="113"/>
                    </a:lnTo>
                    <a:lnTo>
                      <a:pt x="500" y="103"/>
                    </a:lnTo>
                    <a:lnTo>
                      <a:pt x="491" y="92"/>
                    </a:lnTo>
                    <a:lnTo>
                      <a:pt x="481" y="83"/>
                    </a:lnTo>
                    <a:lnTo>
                      <a:pt x="472" y="74"/>
                    </a:lnTo>
                    <a:lnTo>
                      <a:pt x="462" y="64"/>
                    </a:lnTo>
                    <a:lnTo>
                      <a:pt x="451" y="56"/>
                    </a:lnTo>
                    <a:lnTo>
                      <a:pt x="439" y="48"/>
                    </a:lnTo>
                    <a:lnTo>
                      <a:pt x="428" y="41"/>
                    </a:lnTo>
                    <a:lnTo>
                      <a:pt x="416" y="34"/>
                    </a:lnTo>
                    <a:lnTo>
                      <a:pt x="404" y="28"/>
                    </a:lnTo>
                    <a:lnTo>
                      <a:pt x="392" y="23"/>
                    </a:lnTo>
                    <a:lnTo>
                      <a:pt x="379" y="18"/>
                    </a:lnTo>
                    <a:lnTo>
                      <a:pt x="366" y="13"/>
                    </a:lnTo>
                    <a:lnTo>
                      <a:pt x="352" y="9"/>
                    </a:lnTo>
                    <a:lnTo>
                      <a:pt x="339" y="6"/>
                    </a:lnTo>
                    <a:lnTo>
                      <a:pt x="325" y="4"/>
                    </a:lnTo>
                    <a:lnTo>
                      <a:pt x="311" y="2"/>
                    </a:lnTo>
                    <a:lnTo>
                      <a:pt x="296" y="0"/>
                    </a:lnTo>
                    <a:lnTo>
                      <a:pt x="282" y="0"/>
                    </a:lnTo>
                    <a:lnTo>
                      <a:pt x="268" y="0"/>
                    </a:lnTo>
                    <a:lnTo>
                      <a:pt x="253" y="2"/>
                    </a:lnTo>
                    <a:lnTo>
                      <a:pt x="239" y="4"/>
                    </a:lnTo>
                    <a:lnTo>
                      <a:pt x="225" y="6"/>
                    </a:lnTo>
                    <a:lnTo>
                      <a:pt x="212" y="9"/>
                    </a:lnTo>
                    <a:lnTo>
                      <a:pt x="198" y="13"/>
                    </a:lnTo>
                    <a:lnTo>
                      <a:pt x="185" y="18"/>
                    </a:lnTo>
                    <a:lnTo>
                      <a:pt x="173" y="23"/>
                    </a:lnTo>
                    <a:lnTo>
                      <a:pt x="160" y="28"/>
                    </a:lnTo>
                    <a:lnTo>
                      <a:pt x="148" y="34"/>
                    </a:lnTo>
                    <a:lnTo>
                      <a:pt x="137" y="41"/>
                    </a:lnTo>
                    <a:lnTo>
                      <a:pt x="125" y="48"/>
                    </a:lnTo>
                    <a:lnTo>
                      <a:pt x="113" y="56"/>
                    </a:lnTo>
                    <a:lnTo>
                      <a:pt x="103" y="64"/>
                    </a:lnTo>
                    <a:lnTo>
                      <a:pt x="92" y="74"/>
                    </a:lnTo>
                    <a:lnTo>
                      <a:pt x="83" y="83"/>
                    </a:lnTo>
                    <a:lnTo>
                      <a:pt x="74" y="92"/>
                    </a:lnTo>
                    <a:lnTo>
                      <a:pt x="64" y="103"/>
                    </a:lnTo>
                    <a:lnTo>
                      <a:pt x="56" y="113"/>
                    </a:lnTo>
                    <a:lnTo>
                      <a:pt x="49" y="124"/>
                    </a:lnTo>
                    <a:lnTo>
                      <a:pt x="41" y="136"/>
                    </a:lnTo>
                    <a:lnTo>
                      <a:pt x="34" y="147"/>
                    </a:lnTo>
                    <a:lnTo>
                      <a:pt x="28" y="160"/>
                    </a:lnTo>
                    <a:lnTo>
                      <a:pt x="22" y="173"/>
                    </a:lnTo>
                    <a:lnTo>
                      <a:pt x="18" y="186"/>
                    </a:lnTo>
                    <a:lnTo>
                      <a:pt x="13" y="198"/>
                    </a:lnTo>
                    <a:lnTo>
                      <a:pt x="10" y="211"/>
                    </a:lnTo>
                    <a:lnTo>
                      <a:pt x="6" y="225"/>
                    </a:lnTo>
                    <a:lnTo>
                      <a:pt x="4" y="239"/>
                    </a:lnTo>
                    <a:lnTo>
                      <a:pt x="1" y="253"/>
                    </a:lnTo>
                    <a:lnTo>
                      <a:pt x="1" y="267"/>
                    </a:lnTo>
                    <a:lnTo>
                      <a:pt x="0" y="282"/>
                    </a:lnTo>
                    <a:lnTo>
                      <a:pt x="1" y="296"/>
                    </a:lnTo>
                    <a:lnTo>
                      <a:pt x="1" y="310"/>
                    </a:lnTo>
                    <a:lnTo>
                      <a:pt x="4" y="324"/>
                    </a:lnTo>
                    <a:lnTo>
                      <a:pt x="6" y="338"/>
                    </a:lnTo>
                    <a:lnTo>
                      <a:pt x="10" y="352"/>
                    </a:lnTo>
                    <a:lnTo>
                      <a:pt x="13" y="366"/>
                    </a:lnTo>
                    <a:lnTo>
                      <a:pt x="18" y="379"/>
                    </a:lnTo>
                    <a:lnTo>
                      <a:pt x="22" y="392"/>
                    </a:lnTo>
                    <a:lnTo>
                      <a:pt x="28" y="405"/>
                    </a:lnTo>
                    <a:lnTo>
                      <a:pt x="34" y="416"/>
                    </a:lnTo>
                    <a:lnTo>
                      <a:pt x="41" y="428"/>
                    </a:lnTo>
                    <a:lnTo>
                      <a:pt x="49" y="440"/>
                    </a:lnTo>
                    <a:lnTo>
                      <a:pt x="56" y="450"/>
                    </a:lnTo>
                    <a:lnTo>
                      <a:pt x="64" y="461"/>
                    </a:lnTo>
                    <a:lnTo>
                      <a:pt x="74" y="471"/>
                    </a:lnTo>
                    <a:lnTo>
                      <a:pt x="83" y="482"/>
                    </a:lnTo>
                    <a:lnTo>
                      <a:pt x="92" y="491"/>
                    </a:lnTo>
                    <a:lnTo>
                      <a:pt x="103" y="499"/>
                    </a:lnTo>
                    <a:lnTo>
                      <a:pt x="113" y="507"/>
                    </a:lnTo>
                    <a:lnTo>
                      <a:pt x="125" y="515"/>
                    </a:lnTo>
                    <a:lnTo>
                      <a:pt x="137" y="522"/>
                    </a:lnTo>
                    <a:lnTo>
                      <a:pt x="148" y="529"/>
                    </a:lnTo>
                    <a:lnTo>
                      <a:pt x="160" y="536"/>
                    </a:lnTo>
                    <a:lnTo>
                      <a:pt x="173" y="541"/>
                    </a:lnTo>
                    <a:lnTo>
                      <a:pt x="185" y="547"/>
                    </a:lnTo>
                    <a:lnTo>
                      <a:pt x="198" y="551"/>
                    </a:lnTo>
                    <a:lnTo>
                      <a:pt x="212" y="555"/>
                    </a:lnTo>
                    <a:lnTo>
                      <a:pt x="225" y="558"/>
                    </a:lnTo>
                    <a:lnTo>
                      <a:pt x="239" y="561"/>
                    </a:lnTo>
                    <a:lnTo>
                      <a:pt x="253" y="562"/>
                    </a:lnTo>
                    <a:lnTo>
                      <a:pt x="268" y="563"/>
                    </a:lnTo>
                    <a:lnTo>
                      <a:pt x="282" y="563"/>
                    </a:lnTo>
                    <a:lnTo>
                      <a:pt x="296" y="563"/>
                    </a:lnTo>
                    <a:lnTo>
                      <a:pt x="311" y="562"/>
                    </a:lnTo>
                    <a:lnTo>
                      <a:pt x="325" y="561"/>
                    </a:lnTo>
                    <a:lnTo>
                      <a:pt x="339" y="558"/>
                    </a:lnTo>
                    <a:lnTo>
                      <a:pt x="352" y="555"/>
                    </a:lnTo>
                    <a:lnTo>
                      <a:pt x="366" y="551"/>
                    </a:lnTo>
                    <a:lnTo>
                      <a:pt x="379" y="547"/>
                    </a:lnTo>
                    <a:lnTo>
                      <a:pt x="392" y="541"/>
                    </a:lnTo>
                    <a:lnTo>
                      <a:pt x="404" y="536"/>
                    </a:lnTo>
                    <a:lnTo>
                      <a:pt x="416" y="529"/>
                    </a:lnTo>
                    <a:lnTo>
                      <a:pt x="428" y="522"/>
                    </a:lnTo>
                    <a:lnTo>
                      <a:pt x="439" y="515"/>
                    </a:lnTo>
                    <a:lnTo>
                      <a:pt x="451" y="507"/>
                    </a:lnTo>
                    <a:lnTo>
                      <a:pt x="462" y="499"/>
                    </a:lnTo>
                    <a:lnTo>
                      <a:pt x="472" y="491"/>
                    </a:lnTo>
                    <a:lnTo>
                      <a:pt x="481" y="482"/>
                    </a:lnTo>
                    <a:lnTo>
                      <a:pt x="491" y="471"/>
                    </a:lnTo>
                    <a:lnTo>
                      <a:pt x="500" y="461"/>
                    </a:lnTo>
                    <a:lnTo>
                      <a:pt x="508" y="450"/>
                    </a:lnTo>
                    <a:lnTo>
                      <a:pt x="516" y="440"/>
                    </a:lnTo>
                    <a:lnTo>
                      <a:pt x="523" y="428"/>
                    </a:lnTo>
                    <a:lnTo>
                      <a:pt x="530" y="416"/>
                    </a:lnTo>
                    <a:lnTo>
                      <a:pt x="536" y="405"/>
                    </a:lnTo>
                    <a:lnTo>
                      <a:pt x="542" y="392"/>
                    </a:lnTo>
                    <a:lnTo>
                      <a:pt x="547" y="379"/>
                    </a:lnTo>
                    <a:lnTo>
                      <a:pt x="551" y="366"/>
                    </a:lnTo>
                    <a:lnTo>
                      <a:pt x="555" y="352"/>
                    </a:lnTo>
                    <a:lnTo>
                      <a:pt x="558" y="338"/>
                    </a:lnTo>
                    <a:lnTo>
                      <a:pt x="561" y="324"/>
                    </a:lnTo>
                    <a:lnTo>
                      <a:pt x="563" y="310"/>
                    </a:lnTo>
                    <a:lnTo>
                      <a:pt x="564" y="296"/>
                    </a:lnTo>
                    <a:lnTo>
                      <a:pt x="564" y="282"/>
                    </a:lnTo>
                    <a:close/>
                    <a:moveTo>
                      <a:pt x="543" y="282"/>
                    </a:moveTo>
                    <a:lnTo>
                      <a:pt x="543" y="295"/>
                    </a:lnTo>
                    <a:lnTo>
                      <a:pt x="542" y="309"/>
                    </a:lnTo>
                    <a:lnTo>
                      <a:pt x="540" y="322"/>
                    </a:lnTo>
                    <a:lnTo>
                      <a:pt x="537" y="335"/>
                    </a:lnTo>
                    <a:lnTo>
                      <a:pt x="535" y="348"/>
                    </a:lnTo>
                    <a:lnTo>
                      <a:pt x="531" y="359"/>
                    </a:lnTo>
                    <a:lnTo>
                      <a:pt x="527" y="372"/>
                    </a:lnTo>
                    <a:lnTo>
                      <a:pt x="522" y="384"/>
                    </a:lnTo>
                    <a:lnTo>
                      <a:pt x="517" y="395"/>
                    </a:lnTo>
                    <a:lnTo>
                      <a:pt x="512" y="406"/>
                    </a:lnTo>
                    <a:lnTo>
                      <a:pt x="506" y="417"/>
                    </a:lnTo>
                    <a:lnTo>
                      <a:pt x="499" y="428"/>
                    </a:lnTo>
                    <a:lnTo>
                      <a:pt x="491" y="438"/>
                    </a:lnTo>
                    <a:lnTo>
                      <a:pt x="484" y="448"/>
                    </a:lnTo>
                    <a:lnTo>
                      <a:pt x="475" y="457"/>
                    </a:lnTo>
                    <a:lnTo>
                      <a:pt x="466" y="466"/>
                    </a:lnTo>
                    <a:lnTo>
                      <a:pt x="458" y="475"/>
                    </a:lnTo>
                    <a:lnTo>
                      <a:pt x="448" y="483"/>
                    </a:lnTo>
                    <a:lnTo>
                      <a:pt x="438" y="491"/>
                    </a:lnTo>
                    <a:lnTo>
                      <a:pt x="428" y="498"/>
                    </a:lnTo>
                    <a:lnTo>
                      <a:pt x="417" y="505"/>
                    </a:lnTo>
                    <a:lnTo>
                      <a:pt x="407" y="512"/>
                    </a:lnTo>
                    <a:lnTo>
                      <a:pt x="395" y="517"/>
                    </a:lnTo>
                    <a:lnTo>
                      <a:pt x="383" y="522"/>
                    </a:lnTo>
                    <a:lnTo>
                      <a:pt x="372" y="527"/>
                    </a:lnTo>
                    <a:lnTo>
                      <a:pt x="360" y="532"/>
                    </a:lnTo>
                    <a:lnTo>
                      <a:pt x="347" y="535"/>
                    </a:lnTo>
                    <a:lnTo>
                      <a:pt x="335" y="537"/>
                    </a:lnTo>
                    <a:lnTo>
                      <a:pt x="322" y="540"/>
                    </a:lnTo>
                    <a:lnTo>
                      <a:pt x="309" y="541"/>
                    </a:lnTo>
                    <a:lnTo>
                      <a:pt x="296" y="542"/>
                    </a:lnTo>
                    <a:lnTo>
                      <a:pt x="282" y="543"/>
                    </a:lnTo>
                    <a:lnTo>
                      <a:pt x="269" y="542"/>
                    </a:lnTo>
                    <a:lnTo>
                      <a:pt x="255" y="541"/>
                    </a:lnTo>
                    <a:lnTo>
                      <a:pt x="243" y="540"/>
                    </a:lnTo>
                    <a:lnTo>
                      <a:pt x="230" y="537"/>
                    </a:lnTo>
                    <a:lnTo>
                      <a:pt x="217" y="535"/>
                    </a:lnTo>
                    <a:lnTo>
                      <a:pt x="204" y="532"/>
                    </a:lnTo>
                    <a:lnTo>
                      <a:pt x="192" y="527"/>
                    </a:lnTo>
                    <a:lnTo>
                      <a:pt x="181" y="522"/>
                    </a:lnTo>
                    <a:lnTo>
                      <a:pt x="169" y="517"/>
                    </a:lnTo>
                    <a:lnTo>
                      <a:pt x="157" y="512"/>
                    </a:lnTo>
                    <a:lnTo>
                      <a:pt x="147" y="505"/>
                    </a:lnTo>
                    <a:lnTo>
                      <a:pt x="137" y="498"/>
                    </a:lnTo>
                    <a:lnTo>
                      <a:pt x="126" y="491"/>
                    </a:lnTo>
                    <a:lnTo>
                      <a:pt x="117" y="483"/>
                    </a:lnTo>
                    <a:lnTo>
                      <a:pt x="106" y="475"/>
                    </a:lnTo>
                    <a:lnTo>
                      <a:pt x="98" y="466"/>
                    </a:lnTo>
                    <a:lnTo>
                      <a:pt x="89" y="457"/>
                    </a:lnTo>
                    <a:lnTo>
                      <a:pt x="81" y="448"/>
                    </a:lnTo>
                    <a:lnTo>
                      <a:pt x="74" y="438"/>
                    </a:lnTo>
                    <a:lnTo>
                      <a:pt x="65" y="428"/>
                    </a:lnTo>
                    <a:lnTo>
                      <a:pt x="60" y="417"/>
                    </a:lnTo>
                    <a:lnTo>
                      <a:pt x="53" y="406"/>
                    </a:lnTo>
                    <a:lnTo>
                      <a:pt x="47" y="395"/>
                    </a:lnTo>
                    <a:lnTo>
                      <a:pt x="42" y="384"/>
                    </a:lnTo>
                    <a:lnTo>
                      <a:pt x="37" y="372"/>
                    </a:lnTo>
                    <a:lnTo>
                      <a:pt x="33" y="359"/>
                    </a:lnTo>
                    <a:lnTo>
                      <a:pt x="29" y="348"/>
                    </a:lnTo>
                    <a:lnTo>
                      <a:pt x="27" y="335"/>
                    </a:lnTo>
                    <a:lnTo>
                      <a:pt x="25" y="322"/>
                    </a:lnTo>
                    <a:lnTo>
                      <a:pt x="22" y="309"/>
                    </a:lnTo>
                    <a:lnTo>
                      <a:pt x="21" y="295"/>
                    </a:lnTo>
                    <a:lnTo>
                      <a:pt x="21" y="282"/>
                    </a:lnTo>
                    <a:lnTo>
                      <a:pt x="21" y="268"/>
                    </a:lnTo>
                    <a:lnTo>
                      <a:pt x="22" y="256"/>
                    </a:lnTo>
                    <a:lnTo>
                      <a:pt x="25" y="243"/>
                    </a:lnTo>
                    <a:lnTo>
                      <a:pt x="27" y="230"/>
                    </a:lnTo>
                    <a:lnTo>
                      <a:pt x="29" y="217"/>
                    </a:lnTo>
                    <a:lnTo>
                      <a:pt x="33" y="204"/>
                    </a:lnTo>
                    <a:lnTo>
                      <a:pt x="37" y="193"/>
                    </a:lnTo>
                    <a:lnTo>
                      <a:pt x="42" y="181"/>
                    </a:lnTo>
                    <a:lnTo>
                      <a:pt x="47" y="169"/>
                    </a:lnTo>
                    <a:lnTo>
                      <a:pt x="53" y="158"/>
                    </a:lnTo>
                    <a:lnTo>
                      <a:pt x="60" y="147"/>
                    </a:lnTo>
                    <a:lnTo>
                      <a:pt x="65" y="136"/>
                    </a:lnTo>
                    <a:lnTo>
                      <a:pt x="74" y="126"/>
                    </a:lnTo>
                    <a:lnTo>
                      <a:pt x="81" y="116"/>
                    </a:lnTo>
                    <a:lnTo>
                      <a:pt x="89" y="106"/>
                    </a:lnTo>
                    <a:lnTo>
                      <a:pt x="98" y="97"/>
                    </a:lnTo>
                    <a:lnTo>
                      <a:pt x="106" y="89"/>
                    </a:lnTo>
                    <a:lnTo>
                      <a:pt x="117" y="81"/>
                    </a:lnTo>
                    <a:lnTo>
                      <a:pt x="126" y="73"/>
                    </a:lnTo>
                    <a:lnTo>
                      <a:pt x="137" y="66"/>
                    </a:lnTo>
                    <a:lnTo>
                      <a:pt x="147" y="59"/>
                    </a:lnTo>
                    <a:lnTo>
                      <a:pt x="157" y="53"/>
                    </a:lnTo>
                    <a:lnTo>
                      <a:pt x="169" y="47"/>
                    </a:lnTo>
                    <a:lnTo>
                      <a:pt x="181" y="41"/>
                    </a:lnTo>
                    <a:lnTo>
                      <a:pt x="192" y="37"/>
                    </a:lnTo>
                    <a:lnTo>
                      <a:pt x="204" y="33"/>
                    </a:lnTo>
                    <a:lnTo>
                      <a:pt x="217" y="30"/>
                    </a:lnTo>
                    <a:lnTo>
                      <a:pt x="230" y="26"/>
                    </a:lnTo>
                    <a:lnTo>
                      <a:pt x="243" y="24"/>
                    </a:lnTo>
                    <a:lnTo>
                      <a:pt x="255" y="23"/>
                    </a:lnTo>
                    <a:lnTo>
                      <a:pt x="269" y="21"/>
                    </a:lnTo>
                    <a:lnTo>
                      <a:pt x="282" y="21"/>
                    </a:lnTo>
                    <a:lnTo>
                      <a:pt x="296" y="21"/>
                    </a:lnTo>
                    <a:lnTo>
                      <a:pt x="309" y="23"/>
                    </a:lnTo>
                    <a:lnTo>
                      <a:pt x="322" y="24"/>
                    </a:lnTo>
                    <a:lnTo>
                      <a:pt x="335" y="26"/>
                    </a:lnTo>
                    <a:lnTo>
                      <a:pt x="347" y="30"/>
                    </a:lnTo>
                    <a:lnTo>
                      <a:pt x="360" y="33"/>
                    </a:lnTo>
                    <a:lnTo>
                      <a:pt x="372" y="37"/>
                    </a:lnTo>
                    <a:lnTo>
                      <a:pt x="383" y="41"/>
                    </a:lnTo>
                    <a:lnTo>
                      <a:pt x="395" y="47"/>
                    </a:lnTo>
                    <a:lnTo>
                      <a:pt x="407" y="53"/>
                    </a:lnTo>
                    <a:lnTo>
                      <a:pt x="417" y="59"/>
                    </a:lnTo>
                    <a:lnTo>
                      <a:pt x="428" y="66"/>
                    </a:lnTo>
                    <a:lnTo>
                      <a:pt x="438" y="73"/>
                    </a:lnTo>
                    <a:lnTo>
                      <a:pt x="448" y="81"/>
                    </a:lnTo>
                    <a:lnTo>
                      <a:pt x="458" y="89"/>
                    </a:lnTo>
                    <a:lnTo>
                      <a:pt x="466" y="97"/>
                    </a:lnTo>
                    <a:lnTo>
                      <a:pt x="475" y="106"/>
                    </a:lnTo>
                    <a:lnTo>
                      <a:pt x="484" y="116"/>
                    </a:lnTo>
                    <a:lnTo>
                      <a:pt x="491" y="126"/>
                    </a:lnTo>
                    <a:lnTo>
                      <a:pt x="499" y="136"/>
                    </a:lnTo>
                    <a:lnTo>
                      <a:pt x="506" y="147"/>
                    </a:lnTo>
                    <a:lnTo>
                      <a:pt x="512" y="158"/>
                    </a:lnTo>
                    <a:lnTo>
                      <a:pt x="517" y="169"/>
                    </a:lnTo>
                    <a:lnTo>
                      <a:pt x="522" y="181"/>
                    </a:lnTo>
                    <a:lnTo>
                      <a:pt x="527" y="193"/>
                    </a:lnTo>
                    <a:lnTo>
                      <a:pt x="531" y="204"/>
                    </a:lnTo>
                    <a:lnTo>
                      <a:pt x="535" y="217"/>
                    </a:lnTo>
                    <a:lnTo>
                      <a:pt x="537" y="230"/>
                    </a:lnTo>
                    <a:lnTo>
                      <a:pt x="540" y="243"/>
                    </a:lnTo>
                    <a:lnTo>
                      <a:pt x="542" y="256"/>
                    </a:lnTo>
                    <a:lnTo>
                      <a:pt x="543" y="268"/>
                    </a:lnTo>
                    <a:lnTo>
                      <a:pt x="543" y="282"/>
                    </a:lnTo>
                    <a:close/>
                  </a:path>
                </a:pathLst>
              </a:custGeom>
              <a:solidFill>
                <a:srgbClr val="7E7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91">
                <a:extLst>
                  <a:ext uri="{FF2B5EF4-FFF2-40B4-BE49-F238E27FC236}">
                    <a16:creationId xmlns:a16="http://schemas.microsoft.com/office/drawing/2014/main" id="{B82C9213-381B-4A2C-8802-50C62DE481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3" y="1116"/>
                <a:ext cx="78" cy="77"/>
              </a:xfrm>
              <a:custGeom>
                <a:avLst/>
                <a:gdLst>
                  <a:gd name="T0" fmla="*/ 11 w 543"/>
                  <a:gd name="T1" fmla="*/ 5 h 543"/>
                  <a:gd name="T2" fmla="*/ 11 w 543"/>
                  <a:gd name="T3" fmla="*/ 4 h 543"/>
                  <a:gd name="T4" fmla="*/ 10 w 543"/>
                  <a:gd name="T5" fmla="*/ 3 h 543"/>
                  <a:gd name="T6" fmla="*/ 10 w 543"/>
                  <a:gd name="T7" fmla="*/ 2 h 543"/>
                  <a:gd name="T8" fmla="*/ 9 w 543"/>
                  <a:gd name="T9" fmla="*/ 1 h 543"/>
                  <a:gd name="T10" fmla="*/ 8 w 543"/>
                  <a:gd name="T11" fmla="*/ 1 h 543"/>
                  <a:gd name="T12" fmla="*/ 7 w 543"/>
                  <a:gd name="T13" fmla="*/ 0 h 543"/>
                  <a:gd name="T14" fmla="*/ 6 w 543"/>
                  <a:gd name="T15" fmla="*/ 0 h 543"/>
                  <a:gd name="T16" fmla="*/ 5 w 543"/>
                  <a:gd name="T17" fmla="*/ 0 h 543"/>
                  <a:gd name="T18" fmla="*/ 4 w 543"/>
                  <a:gd name="T19" fmla="*/ 0 h 543"/>
                  <a:gd name="T20" fmla="*/ 3 w 543"/>
                  <a:gd name="T21" fmla="*/ 1 h 543"/>
                  <a:gd name="T22" fmla="*/ 2 w 543"/>
                  <a:gd name="T23" fmla="*/ 1 h 543"/>
                  <a:gd name="T24" fmla="*/ 1 w 543"/>
                  <a:gd name="T25" fmla="*/ 2 h 543"/>
                  <a:gd name="T26" fmla="*/ 1 w 543"/>
                  <a:gd name="T27" fmla="*/ 3 h 543"/>
                  <a:gd name="T28" fmla="*/ 0 w 543"/>
                  <a:gd name="T29" fmla="*/ 4 h 543"/>
                  <a:gd name="T30" fmla="*/ 0 w 543"/>
                  <a:gd name="T31" fmla="*/ 5 h 543"/>
                  <a:gd name="T32" fmla="*/ 0 w 543"/>
                  <a:gd name="T33" fmla="*/ 6 h 543"/>
                  <a:gd name="T34" fmla="*/ 0 w 543"/>
                  <a:gd name="T35" fmla="*/ 7 h 543"/>
                  <a:gd name="T36" fmla="*/ 1 w 543"/>
                  <a:gd name="T37" fmla="*/ 8 h 543"/>
                  <a:gd name="T38" fmla="*/ 1 w 543"/>
                  <a:gd name="T39" fmla="*/ 9 h 543"/>
                  <a:gd name="T40" fmla="*/ 2 w 543"/>
                  <a:gd name="T41" fmla="*/ 10 h 543"/>
                  <a:gd name="T42" fmla="*/ 3 w 543"/>
                  <a:gd name="T43" fmla="*/ 10 h 543"/>
                  <a:gd name="T44" fmla="*/ 4 w 543"/>
                  <a:gd name="T45" fmla="*/ 11 h 543"/>
                  <a:gd name="T46" fmla="*/ 5 w 543"/>
                  <a:gd name="T47" fmla="*/ 11 h 543"/>
                  <a:gd name="T48" fmla="*/ 6 w 543"/>
                  <a:gd name="T49" fmla="*/ 11 h 543"/>
                  <a:gd name="T50" fmla="*/ 7 w 543"/>
                  <a:gd name="T51" fmla="*/ 10 h 543"/>
                  <a:gd name="T52" fmla="*/ 8 w 543"/>
                  <a:gd name="T53" fmla="*/ 10 h 543"/>
                  <a:gd name="T54" fmla="*/ 9 w 543"/>
                  <a:gd name="T55" fmla="*/ 10 h 543"/>
                  <a:gd name="T56" fmla="*/ 10 w 543"/>
                  <a:gd name="T57" fmla="*/ 9 h 543"/>
                  <a:gd name="T58" fmla="*/ 11 w 543"/>
                  <a:gd name="T59" fmla="*/ 8 h 543"/>
                  <a:gd name="T60" fmla="*/ 11 w 543"/>
                  <a:gd name="T61" fmla="*/ 7 h 543"/>
                  <a:gd name="T62" fmla="*/ 11 w 543"/>
                  <a:gd name="T63" fmla="*/ 6 h 543"/>
                  <a:gd name="T64" fmla="*/ 11 w 543"/>
                  <a:gd name="T65" fmla="*/ 6 h 543"/>
                  <a:gd name="T66" fmla="*/ 10 w 543"/>
                  <a:gd name="T67" fmla="*/ 7 h 543"/>
                  <a:gd name="T68" fmla="*/ 10 w 543"/>
                  <a:gd name="T69" fmla="*/ 8 h 543"/>
                  <a:gd name="T70" fmla="*/ 9 w 543"/>
                  <a:gd name="T71" fmla="*/ 9 h 543"/>
                  <a:gd name="T72" fmla="*/ 8 w 543"/>
                  <a:gd name="T73" fmla="*/ 10 h 543"/>
                  <a:gd name="T74" fmla="*/ 7 w 543"/>
                  <a:gd name="T75" fmla="*/ 10 h 543"/>
                  <a:gd name="T76" fmla="*/ 6 w 543"/>
                  <a:gd name="T77" fmla="*/ 10 h 543"/>
                  <a:gd name="T78" fmla="*/ 5 w 543"/>
                  <a:gd name="T79" fmla="*/ 10 h 543"/>
                  <a:gd name="T80" fmla="*/ 4 w 543"/>
                  <a:gd name="T81" fmla="*/ 10 h 543"/>
                  <a:gd name="T82" fmla="*/ 3 w 543"/>
                  <a:gd name="T83" fmla="*/ 10 h 543"/>
                  <a:gd name="T84" fmla="*/ 2 w 543"/>
                  <a:gd name="T85" fmla="*/ 9 h 543"/>
                  <a:gd name="T86" fmla="*/ 1 w 543"/>
                  <a:gd name="T87" fmla="*/ 8 h 543"/>
                  <a:gd name="T88" fmla="*/ 1 w 543"/>
                  <a:gd name="T89" fmla="*/ 7 h 543"/>
                  <a:gd name="T90" fmla="*/ 0 w 543"/>
                  <a:gd name="T91" fmla="*/ 6 h 543"/>
                  <a:gd name="T92" fmla="*/ 0 w 543"/>
                  <a:gd name="T93" fmla="*/ 5 h 543"/>
                  <a:gd name="T94" fmla="*/ 1 w 543"/>
                  <a:gd name="T95" fmla="*/ 4 h 543"/>
                  <a:gd name="T96" fmla="*/ 1 w 543"/>
                  <a:gd name="T97" fmla="*/ 3 h 543"/>
                  <a:gd name="T98" fmla="*/ 2 w 543"/>
                  <a:gd name="T99" fmla="*/ 2 h 543"/>
                  <a:gd name="T100" fmla="*/ 3 w 543"/>
                  <a:gd name="T101" fmla="*/ 1 h 543"/>
                  <a:gd name="T102" fmla="*/ 4 w 543"/>
                  <a:gd name="T103" fmla="*/ 1 h 543"/>
                  <a:gd name="T104" fmla="*/ 5 w 543"/>
                  <a:gd name="T105" fmla="*/ 0 h 543"/>
                  <a:gd name="T106" fmla="*/ 6 w 543"/>
                  <a:gd name="T107" fmla="*/ 0 h 543"/>
                  <a:gd name="T108" fmla="*/ 7 w 543"/>
                  <a:gd name="T109" fmla="*/ 1 h 543"/>
                  <a:gd name="T110" fmla="*/ 8 w 543"/>
                  <a:gd name="T111" fmla="*/ 1 h 543"/>
                  <a:gd name="T112" fmla="*/ 9 w 543"/>
                  <a:gd name="T113" fmla="*/ 2 h 543"/>
                  <a:gd name="T114" fmla="*/ 10 w 543"/>
                  <a:gd name="T115" fmla="*/ 3 h 543"/>
                  <a:gd name="T116" fmla="*/ 10 w 543"/>
                  <a:gd name="T117" fmla="*/ 4 h 543"/>
                  <a:gd name="T118" fmla="*/ 11 w 543"/>
                  <a:gd name="T119" fmla="*/ 5 h 5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3" h="543">
                    <a:moveTo>
                      <a:pt x="543" y="271"/>
                    </a:moveTo>
                    <a:lnTo>
                      <a:pt x="543" y="257"/>
                    </a:lnTo>
                    <a:lnTo>
                      <a:pt x="541" y="243"/>
                    </a:lnTo>
                    <a:lnTo>
                      <a:pt x="539" y="229"/>
                    </a:lnTo>
                    <a:lnTo>
                      <a:pt x="537" y="217"/>
                    </a:lnTo>
                    <a:lnTo>
                      <a:pt x="534" y="203"/>
                    </a:lnTo>
                    <a:lnTo>
                      <a:pt x="530" y="190"/>
                    </a:lnTo>
                    <a:lnTo>
                      <a:pt x="526" y="178"/>
                    </a:lnTo>
                    <a:lnTo>
                      <a:pt x="522" y="165"/>
                    </a:lnTo>
                    <a:lnTo>
                      <a:pt x="516" y="154"/>
                    </a:lnTo>
                    <a:lnTo>
                      <a:pt x="510" y="142"/>
                    </a:lnTo>
                    <a:lnTo>
                      <a:pt x="503" y="130"/>
                    </a:lnTo>
                    <a:lnTo>
                      <a:pt x="496" y="119"/>
                    </a:lnTo>
                    <a:lnTo>
                      <a:pt x="489" y="108"/>
                    </a:lnTo>
                    <a:lnTo>
                      <a:pt x="481" y="99"/>
                    </a:lnTo>
                    <a:lnTo>
                      <a:pt x="471" y="88"/>
                    </a:lnTo>
                    <a:lnTo>
                      <a:pt x="463" y="79"/>
                    </a:lnTo>
                    <a:lnTo>
                      <a:pt x="454" y="70"/>
                    </a:lnTo>
                    <a:lnTo>
                      <a:pt x="444" y="62"/>
                    </a:lnTo>
                    <a:lnTo>
                      <a:pt x="433" y="53"/>
                    </a:lnTo>
                    <a:lnTo>
                      <a:pt x="423" y="46"/>
                    </a:lnTo>
                    <a:lnTo>
                      <a:pt x="412" y="39"/>
                    </a:lnTo>
                    <a:lnTo>
                      <a:pt x="400" y="32"/>
                    </a:lnTo>
                    <a:lnTo>
                      <a:pt x="389" y="27"/>
                    </a:lnTo>
                    <a:lnTo>
                      <a:pt x="377" y="21"/>
                    </a:lnTo>
                    <a:lnTo>
                      <a:pt x="364" y="16"/>
                    </a:lnTo>
                    <a:lnTo>
                      <a:pt x="352" y="12"/>
                    </a:lnTo>
                    <a:lnTo>
                      <a:pt x="339" y="8"/>
                    </a:lnTo>
                    <a:lnTo>
                      <a:pt x="326" y="6"/>
                    </a:lnTo>
                    <a:lnTo>
                      <a:pt x="312" y="3"/>
                    </a:lnTo>
                    <a:lnTo>
                      <a:pt x="299" y="1"/>
                    </a:lnTo>
                    <a:lnTo>
                      <a:pt x="285" y="0"/>
                    </a:lnTo>
                    <a:lnTo>
                      <a:pt x="271" y="0"/>
                    </a:lnTo>
                    <a:lnTo>
                      <a:pt x="257" y="0"/>
                    </a:lnTo>
                    <a:lnTo>
                      <a:pt x="243" y="1"/>
                    </a:lnTo>
                    <a:lnTo>
                      <a:pt x="230" y="3"/>
                    </a:lnTo>
                    <a:lnTo>
                      <a:pt x="216" y="6"/>
                    </a:lnTo>
                    <a:lnTo>
                      <a:pt x="204" y="8"/>
                    </a:lnTo>
                    <a:lnTo>
                      <a:pt x="191" y="12"/>
                    </a:lnTo>
                    <a:lnTo>
                      <a:pt x="178" y="16"/>
                    </a:lnTo>
                    <a:lnTo>
                      <a:pt x="165" y="21"/>
                    </a:lnTo>
                    <a:lnTo>
                      <a:pt x="153" y="27"/>
                    </a:lnTo>
                    <a:lnTo>
                      <a:pt x="142" y="32"/>
                    </a:lnTo>
                    <a:lnTo>
                      <a:pt x="130" y="39"/>
                    </a:lnTo>
                    <a:lnTo>
                      <a:pt x="120" y="46"/>
                    </a:lnTo>
                    <a:lnTo>
                      <a:pt x="109" y="53"/>
                    </a:lnTo>
                    <a:lnTo>
                      <a:pt x="99" y="62"/>
                    </a:lnTo>
                    <a:lnTo>
                      <a:pt x="88" y="70"/>
                    </a:lnTo>
                    <a:lnTo>
                      <a:pt x="79" y="79"/>
                    </a:lnTo>
                    <a:lnTo>
                      <a:pt x="71" y="88"/>
                    </a:lnTo>
                    <a:lnTo>
                      <a:pt x="61" y="99"/>
                    </a:lnTo>
                    <a:lnTo>
                      <a:pt x="53" y="108"/>
                    </a:lnTo>
                    <a:lnTo>
                      <a:pt x="46" y="119"/>
                    </a:lnTo>
                    <a:lnTo>
                      <a:pt x="39" y="130"/>
                    </a:lnTo>
                    <a:lnTo>
                      <a:pt x="32" y="142"/>
                    </a:lnTo>
                    <a:lnTo>
                      <a:pt x="26" y="154"/>
                    </a:lnTo>
                    <a:lnTo>
                      <a:pt x="21" y="165"/>
                    </a:lnTo>
                    <a:lnTo>
                      <a:pt x="16" y="178"/>
                    </a:lnTo>
                    <a:lnTo>
                      <a:pt x="13" y="190"/>
                    </a:lnTo>
                    <a:lnTo>
                      <a:pt x="9" y="203"/>
                    </a:lnTo>
                    <a:lnTo>
                      <a:pt x="6" y="217"/>
                    </a:lnTo>
                    <a:lnTo>
                      <a:pt x="3" y="229"/>
                    </a:lnTo>
                    <a:lnTo>
                      <a:pt x="1" y="243"/>
                    </a:lnTo>
                    <a:lnTo>
                      <a:pt x="0" y="257"/>
                    </a:lnTo>
                    <a:lnTo>
                      <a:pt x="0" y="271"/>
                    </a:lnTo>
                    <a:lnTo>
                      <a:pt x="0" y="285"/>
                    </a:lnTo>
                    <a:lnTo>
                      <a:pt x="1" y="298"/>
                    </a:lnTo>
                    <a:lnTo>
                      <a:pt x="3" y="312"/>
                    </a:lnTo>
                    <a:lnTo>
                      <a:pt x="6" y="326"/>
                    </a:lnTo>
                    <a:lnTo>
                      <a:pt x="9" y="339"/>
                    </a:lnTo>
                    <a:lnTo>
                      <a:pt x="13" y="352"/>
                    </a:lnTo>
                    <a:lnTo>
                      <a:pt x="16" y="365"/>
                    </a:lnTo>
                    <a:lnTo>
                      <a:pt x="21" y="376"/>
                    </a:lnTo>
                    <a:lnTo>
                      <a:pt x="26" y="389"/>
                    </a:lnTo>
                    <a:lnTo>
                      <a:pt x="32" y="401"/>
                    </a:lnTo>
                    <a:lnTo>
                      <a:pt x="39" y="411"/>
                    </a:lnTo>
                    <a:lnTo>
                      <a:pt x="46" y="423"/>
                    </a:lnTo>
                    <a:lnTo>
                      <a:pt x="53" y="433"/>
                    </a:lnTo>
                    <a:lnTo>
                      <a:pt x="61" y="444"/>
                    </a:lnTo>
                    <a:lnTo>
                      <a:pt x="71" y="453"/>
                    </a:lnTo>
                    <a:lnTo>
                      <a:pt x="79" y="462"/>
                    </a:lnTo>
                    <a:lnTo>
                      <a:pt x="88" y="472"/>
                    </a:lnTo>
                    <a:lnTo>
                      <a:pt x="99" y="480"/>
                    </a:lnTo>
                    <a:lnTo>
                      <a:pt x="109" y="488"/>
                    </a:lnTo>
                    <a:lnTo>
                      <a:pt x="120" y="496"/>
                    </a:lnTo>
                    <a:lnTo>
                      <a:pt x="130" y="503"/>
                    </a:lnTo>
                    <a:lnTo>
                      <a:pt x="142" y="509"/>
                    </a:lnTo>
                    <a:lnTo>
                      <a:pt x="153" y="516"/>
                    </a:lnTo>
                    <a:lnTo>
                      <a:pt x="165" y="521"/>
                    </a:lnTo>
                    <a:lnTo>
                      <a:pt x="178" y="525"/>
                    </a:lnTo>
                    <a:lnTo>
                      <a:pt x="191" y="530"/>
                    </a:lnTo>
                    <a:lnTo>
                      <a:pt x="204" y="533"/>
                    </a:lnTo>
                    <a:lnTo>
                      <a:pt x="216" y="537"/>
                    </a:lnTo>
                    <a:lnTo>
                      <a:pt x="230" y="539"/>
                    </a:lnTo>
                    <a:lnTo>
                      <a:pt x="243" y="540"/>
                    </a:lnTo>
                    <a:lnTo>
                      <a:pt x="257" y="542"/>
                    </a:lnTo>
                    <a:lnTo>
                      <a:pt x="271" y="543"/>
                    </a:lnTo>
                    <a:lnTo>
                      <a:pt x="285" y="542"/>
                    </a:lnTo>
                    <a:lnTo>
                      <a:pt x="299" y="540"/>
                    </a:lnTo>
                    <a:lnTo>
                      <a:pt x="312" y="539"/>
                    </a:lnTo>
                    <a:lnTo>
                      <a:pt x="326" y="537"/>
                    </a:lnTo>
                    <a:lnTo>
                      <a:pt x="339" y="533"/>
                    </a:lnTo>
                    <a:lnTo>
                      <a:pt x="352" y="530"/>
                    </a:lnTo>
                    <a:lnTo>
                      <a:pt x="364" y="525"/>
                    </a:lnTo>
                    <a:lnTo>
                      <a:pt x="377" y="521"/>
                    </a:lnTo>
                    <a:lnTo>
                      <a:pt x="389" y="516"/>
                    </a:lnTo>
                    <a:lnTo>
                      <a:pt x="400" y="509"/>
                    </a:lnTo>
                    <a:lnTo>
                      <a:pt x="412" y="503"/>
                    </a:lnTo>
                    <a:lnTo>
                      <a:pt x="423" y="496"/>
                    </a:lnTo>
                    <a:lnTo>
                      <a:pt x="433" y="488"/>
                    </a:lnTo>
                    <a:lnTo>
                      <a:pt x="444" y="480"/>
                    </a:lnTo>
                    <a:lnTo>
                      <a:pt x="454" y="472"/>
                    </a:lnTo>
                    <a:lnTo>
                      <a:pt x="463" y="462"/>
                    </a:lnTo>
                    <a:lnTo>
                      <a:pt x="471" y="453"/>
                    </a:lnTo>
                    <a:lnTo>
                      <a:pt x="481" y="444"/>
                    </a:lnTo>
                    <a:lnTo>
                      <a:pt x="489" y="433"/>
                    </a:lnTo>
                    <a:lnTo>
                      <a:pt x="496" y="423"/>
                    </a:lnTo>
                    <a:lnTo>
                      <a:pt x="503" y="411"/>
                    </a:lnTo>
                    <a:lnTo>
                      <a:pt x="510" y="401"/>
                    </a:lnTo>
                    <a:lnTo>
                      <a:pt x="516" y="389"/>
                    </a:lnTo>
                    <a:lnTo>
                      <a:pt x="522" y="376"/>
                    </a:lnTo>
                    <a:lnTo>
                      <a:pt x="526" y="365"/>
                    </a:lnTo>
                    <a:lnTo>
                      <a:pt x="530" y="352"/>
                    </a:lnTo>
                    <a:lnTo>
                      <a:pt x="534" y="339"/>
                    </a:lnTo>
                    <a:lnTo>
                      <a:pt x="537" y="326"/>
                    </a:lnTo>
                    <a:lnTo>
                      <a:pt x="539" y="312"/>
                    </a:lnTo>
                    <a:lnTo>
                      <a:pt x="541" y="298"/>
                    </a:lnTo>
                    <a:lnTo>
                      <a:pt x="543" y="285"/>
                    </a:lnTo>
                    <a:lnTo>
                      <a:pt x="543" y="271"/>
                    </a:lnTo>
                    <a:close/>
                    <a:moveTo>
                      <a:pt x="522" y="271"/>
                    </a:moveTo>
                    <a:lnTo>
                      <a:pt x="522" y="284"/>
                    </a:lnTo>
                    <a:lnTo>
                      <a:pt x="520" y="297"/>
                    </a:lnTo>
                    <a:lnTo>
                      <a:pt x="518" y="309"/>
                    </a:lnTo>
                    <a:lnTo>
                      <a:pt x="517" y="321"/>
                    </a:lnTo>
                    <a:lnTo>
                      <a:pt x="513" y="333"/>
                    </a:lnTo>
                    <a:lnTo>
                      <a:pt x="510" y="346"/>
                    </a:lnTo>
                    <a:lnTo>
                      <a:pt x="506" y="358"/>
                    </a:lnTo>
                    <a:lnTo>
                      <a:pt x="502" y="368"/>
                    </a:lnTo>
                    <a:lnTo>
                      <a:pt x="497" y="380"/>
                    </a:lnTo>
                    <a:lnTo>
                      <a:pt x="491" y="390"/>
                    </a:lnTo>
                    <a:lnTo>
                      <a:pt x="485" y="401"/>
                    </a:lnTo>
                    <a:lnTo>
                      <a:pt x="478" y="411"/>
                    </a:lnTo>
                    <a:lnTo>
                      <a:pt x="464" y="430"/>
                    </a:lnTo>
                    <a:lnTo>
                      <a:pt x="448" y="448"/>
                    </a:lnTo>
                    <a:lnTo>
                      <a:pt x="431" y="465"/>
                    </a:lnTo>
                    <a:lnTo>
                      <a:pt x="411" y="479"/>
                    </a:lnTo>
                    <a:lnTo>
                      <a:pt x="400" y="485"/>
                    </a:lnTo>
                    <a:lnTo>
                      <a:pt x="390" y="492"/>
                    </a:lnTo>
                    <a:lnTo>
                      <a:pt x="379" y="496"/>
                    </a:lnTo>
                    <a:lnTo>
                      <a:pt x="369" y="502"/>
                    </a:lnTo>
                    <a:lnTo>
                      <a:pt x="357" y="507"/>
                    </a:lnTo>
                    <a:lnTo>
                      <a:pt x="346" y="510"/>
                    </a:lnTo>
                    <a:lnTo>
                      <a:pt x="334" y="514"/>
                    </a:lnTo>
                    <a:lnTo>
                      <a:pt x="321" y="516"/>
                    </a:lnTo>
                    <a:lnTo>
                      <a:pt x="310" y="518"/>
                    </a:lnTo>
                    <a:lnTo>
                      <a:pt x="297" y="519"/>
                    </a:lnTo>
                    <a:lnTo>
                      <a:pt x="284" y="521"/>
                    </a:lnTo>
                    <a:lnTo>
                      <a:pt x="271" y="522"/>
                    </a:lnTo>
                    <a:lnTo>
                      <a:pt x="258" y="521"/>
                    </a:lnTo>
                    <a:lnTo>
                      <a:pt x="245" y="519"/>
                    </a:lnTo>
                    <a:lnTo>
                      <a:pt x="233" y="518"/>
                    </a:lnTo>
                    <a:lnTo>
                      <a:pt x="221" y="516"/>
                    </a:lnTo>
                    <a:lnTo>
                      <a:pt x="208" y="514"/>
                    </a:lnTo>
                    <a:lnTo>
                      <a:pt x="197" y="510"/>
                    </a:lnTo>
                    <a:lnTo>
                      <a:pt x="185" y="507"/>
                    </a:lnTo>
                    <a:lnTo>
                      <a:pt x="173" y="502"/>
                    </a:lnTo>
                    <a:lnTo>
                      <a:pt x="163" y="496"/>
                    </a:lnTo>
                    <a:lnTo>
                      <a:pt x="152" y="492"/>
                    </a:lnTo>
                    <a:lnTo>
                      <a:pt x="142" y="485"/>
                    </a:lnTo>
                    <a:lnTo>
                      <a:pt x="131" y="479"/>
                    </a:lnTo>
                    <a:lnTo>
                      <a:pt x="112" y="465"/>
                    </a:lnTo>
                    <a:lnTo>
                      <a:pt x="94" y="448"/>
                    </a:lnTo>
                    <a:lnTo>
                      <a:pt x="78" y="430"/>
                    </a:lnTo>
                    <a:lnTo>
                      <a:pt x="64" y="411"/>
                    </a:lnTo>
                    <a:lnTo>
                      <a:pt x="57" y="401"/>
                    </a:lnTo>
                    <a:lnTo>
                      <a:pt x="51" y="390"/>
                    </a:lnTo>
                    <a:lnTo>
                      <a:pt x="45" y="380"/>
                    </a:lnTo>
                    <a:lnTo>
                      <a:pt x="40" y="368"/>
                    </a:lnTo>
                    <a:lnTo>
                      <a:pt x="36" y="358"/>
                    </a:lnTo>
                    <a:lnTo>
                      <a:pt x="32" y="346"/>
                    </a:lnTo>
                    <a:lnTo>
                      <a:pt x="29" y="333"/>
                    </a:lnTo>
                    <a:lnTo>
                      <a:pt x="25" y="321"/>
                    </a:lnTo>
                    <a:lnTo>
                      <a:pt x="24" y="309"/>
                    </a:lnTo>
                    <a:lnTo>
                      <a:pt x="22" y="297"/>
                    </a:lnTo>
                    <a:lnTo>
                      <a:pt x="21" y="284"/>
                    </a:lnTo>
                    <a:lnTo>
                      <a:pt x="21" y="271"/>
                    </a:lnTo>
                    <a:lnTo>
                      <a:pt x="21" y="259"/>
                    </a:lnTo>
                    <a:lnTo>
                      <a:pt x="22" y="246"/>
                    </a:lnTo>
                    <a:lnTo>
                      <a:pt x="24" y="233"/>
                    </a:lnTo>
                    <a:lnTo>
                      <a:pt x="25" y="220"/>
                    </a:lnTo>
                    <a:lnTo>
                      <a:pt x="29" y="208"/>
                    </a:lnTo>
                    <a:lnTo>
                      <a:pt x="32" y="197"/>
                    </a:lnTo>
                    <a:lnTo>
                      <a:pt x="36" y="185"/>
                    </a:lnTo>
                    <a:lnTo>
                      <a:pt x="40" y="173"/>
                    </a:lnTo>
                    <a:lnTo>
                      <a:pt x="45" y="162"/>
                    </a:lnTo>
                    <a:lnTo>
                      <a:pt x="51" y="151"/>
                    </a:lnTo>
                    <a:lnTo>
                      <a:pt x="57" y="141"/>
                    </a:lnTo>
                    <a:lnTo>
                      <a:pt x="64" y="132"/>
                    </a:lnTo>
                    <a:lnTo>
                      <a:pt x="78" y="112"/>
                    </a:lnTo>
                    <a:lnTo>
                      <a:pt x="94" y="94"/>
                    </a:lnTo>
                    <a:lnTo>
                      <a:pt x="112" y="78"/>
                    </a:lnTo>
                    <a:lnTo>
                      <a:pt x="131" y="63"/>
                    </a:lnTo>
                    <a:lnTo>
                      <a:pt x="142" y="57"/>
                    </a:lnTo>
                    <a:lnTo>
                      <a:pt x="152" y="51"/>
                    </a:lnTo>
                    <a:lnTo>
                      <a:pt x="163" y="45"/>
                    </a:lnTo>
                    <a:lnTo>
                      <a:pt x="173" y="41"/>
                    </a:lnTo>
                    <a:lnTo>
                      <a:pt x="185" y="36"/>
                    </a:lnTo>
                    <a:lnTo>
                      <a:pt x="197" y="31"/>
                    </a:lnTo>
                    <a:lnTo>
                      <a:pt x="208" y="29"/>
                    </a:lnTo>
                    <a:lnTo>
                      <a:pt x="221" y="26"/>
                    </a:lnTo>
                    <a:lnTo>
                      <a:pt x="233" y="23"/>
                    </a:lnTo>
                    <a:lnTo>
                      <a:pt x="245" y="22"/>
                    </a:lnTo>
                    <a:lnTo>
                      <a:pt x="258" y="21"/>
                    </a:lnTo>
                    <a:lnTo>
                      <a:pt x="271" y="21"/>
                    </a:lnTo>
                    <a:lnTo>
                      <a:pt x="284" y="21"/>
                    </a:lnTo>
                    <a:lnTo>
                      <a:pt x="297" y="22"/>
                    </a:lnTo>
                    <a:lnTo>
                      <a:pt x="310" y="23"/>
                    </a:lnTo>
                    <a:lnTo>
                      <a:pt x="321" y="26"/>
                    </a:lnTo>
                    <a:lnTo>
                      <a:pt x="334" y="29"/>
                    </a:lnTo>
                    <a:lnTo>
                      <a:pt x="346" y="31"/>
                    </a:lnTo>
                    <a:lnTo>
                      <a:pt x="357" y="36"/>
                    </a:lnTo>
                    <a:lnTo>
                      <a:pt x="369" y="41"/>
                    </a:lnTo>
                    <a:lnTo>
                      <a:pt x="379" y="45"/>
                    </a:lnTo>
                    <a:lnTo>
                      <a:pt x="390" y="51"/>
                    </a:lnTo>
                    <a:lnTo>
                      <a:pt x="400" y="57"/>
                    </a:lnTo>
                    <a:lnTo>
                      <a:pt x="411" y="63"/>
                    </a:lnTo>
                    <a:lnTo>
                      <a:pt x="431" y="78"/>
                    </a:lnTo>
                    <a:lnTo>
                      <a:pt x="448" y="94"/>
                    </a:lnTo>
                    <a:lnTo>
                      <a:pt x="464" y="112"/>
                    </a:lnTo>
                    <a:lnTo>
                      <a:pt x="478" y="132"/>
                    </a:lnTo>
                    <a:lnTo>
                      <a:pt x="485" y="141"/>
                    </a:lnTo>
                    <a:lnTo>
                      <a:pt x="491" y="151"/>
                    </a:lnTo>
                    <a:lnTo>
                      <a:pt x="497" y="162"/>
                    </a:lnTo>
                    <a:lnTo>
                      <a:pt x="502" y="173"/>
                    </a:lnTo>
                    <a:lnTo>
                      <a:pt x="506" y="185"/>
                    </a:lnTo>
                    <a:lnTo>
                      <a:pt x="510" y="197"/>
                    </a:lnTo>
                    <a:lnTo>
                      <a:pt x="513" y="208"/>
                    </a:lnTo>
                    <a:lnTo>
                      <a:pt x="517" y="220"/>
                    </a:lnTo>
                    <a:lnTo>
                      <a:pt x="518" y="233"/>
                    </a:lnTo>
                    <a:lnTo>
                      <a:pt x="520" y="246"/>
                    </a:lnTo>
                    <a:lnTo>
                      <a:pt x="522" y="259"/>
                    </a:lnTo>
                    <a:lnTo>
                      <a:pt x="522" y="271"/>
                    </a:lnTo>
                    <a:close/>
                  </a:path>
                </a:pathLst>
              </a:custGeom>
              <a:solidFill>
                <a:srgbClr val="82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92">
                <a:extLst>
                  <a:ext uri="{FF2B5EF4-FFF2-40B4-BE49-F238E27FC236}">
                    <a16:creationId xmlns:a16="http://schemas.microsoft.com/office/drawing/2014/main" id="{6502A787-E572-4BBE-BA9B-FA23B2E6C1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" y="1117"/>
                <a:ext cx="74" cy="75"/>
              </a:xfrm>
              <a:custGeom>
                <a:avLst/>
                <a:gdLst>
                  <a:gd name="T0" fmla="*/ 10 w 522"/>
                  <a:gd name="T1" fmla="*/ 5 h 522"/>
                  <a:gd name="T2" fmla="*/ 10 w 522"/>
                  <a:gd name="T3" fmla="*/ 4 h 522"/>
                  <a:gd name="T4" fmla="*/ 10 w 522"/>
                  <a:gd name="T5" fmla="*/ 3 h 522"/>
                  <a:gd name="T6" fmla="*/ 9 w 522"/>
                  <a:gd name="T7" fmla="*/ 2 h 522"/>
                  <a:gd name="T8" fmla="*/ 8 w 522"/>
                  <a:gd name="T9" fmla="*/ 1 h 522"/>
                  <a:gd name="T10" fmla="*/ 8 w 522"/>
                  <a:gd name="T11" fmla="*/ 1 h 522"/>
                  <a:gd name="T12" fmla="*/ 7 w 522"/>
                  <a:gd name="T13" fmla="*/ 0 h 522"/>
                  <a:gd name="T14" fmla="*/ 6 w 522"/>
                  <a:gd name="T15" fmla="*/ 0 h 522"/>
                  <a:gd name="T16" fmla="*/ 4 w 522"/>
                  <a:gd name="T17" fmla="*/ 0 h 522"/>
                  <a:gd name="T18" fmla="*/ 3 w 522"/>
                  <a:gd name="T19" fmla="*/ 0 h 522"/>
                  <a:gd name="T20" fmla="*/ 3 w 522"/>
                  <a:gd name="T21" fmla="*/ 1 h 522"/>
                  <a:gd name="T22" fmla="*/ 2 w 522"/>
                  <a:gd name="T23" fmla="*/ 1 h 522"/>
                  <a:gd name="T24" fmla="*/ 1 w 522"/>
                  <a:gd name="T25" fmla="*/ 2 h 522"/>
                  <a:gd name="T26" fmla="*/ 1 w 522"/>
                  <a:gd name="T27" fmla="*/ 3 h 522"/>
                  <a:gd name="T28" fmla="*/ 0 w 522"/>
                  <a:gd name="T29" fmla="*/ 4 h 522"/>
                  <a:gd name="T30" fmla="*/ 0 w 522"/>
                  <a:gd name="T31" fmla="*/ 5 h 522"/>
                  <a:gd name="T32" fmla="*/ 0 w 522"/>
                  <a:gd name="T33" fmla="*/ 6 h 522"/>
                  <a:gd name="T34" fmla="*/ 0 w 522"/>
                  <a:gd name="T35" fmla="*/ 7 h 522"/>
                  <a:gd name="T36" fmla="*/ 1 w 522"/>
                  <a:gd name="T37" fmla="*/ 8 h 522"/>
                  <a:gd name="T38" fmla="*/ 1 w 522"/>
                  <a:gd name="T39" fmla="*/ 9 h 522"/>
                  <a:gd name="T40" fmla="*/ 2 w 522"/>
                  <a:gd name="T41" fmla="*/ 10 h 522"/>
                  <a:gd name="T42" fmla="*/ 3 w 522"/>
                  <a:gd name="T43" fmla="*/ 10 h 522"/>
                  <a:gd name="T44" fmla="*/ 4 w 522"/>
                  <a:gd name="T45" fmla="*/ 11 h 522"/>
                  <a:gd name="T46" fmla="*/ 5 w 522"/>
                  <a:gd name="T47" fmla="*/ 11 h 522"/>
                  <a:gd name="T48" fmla="*/ 6 w 522"/>
                  <a:gd name="T49" fmla="*/ 11 h 522"/>
                  <a:gd name="T50" fmla="*/ 7 w 522"/>
                  <a:gd name="T51" fmla="*/ 10 h 522"/>
                  <a:gd name="T52" fmla="*/ 8 w 522"/>
                  <a:gd name="T53" fmla="*/ 10 h 522"/>
                  <a:gd name="T54" fmla="*/ 9 w 522"/>
                  <a:gd name="T55" fmla="*/ 9 h 522"/>
                  <a:gd name="T56" fmla="*/ 9 w 522"/>
                  <a:gd name="T57" fmla="*/ 9 h 522"/>
                  <a:gd name="T58" fmla="*/ 10 w 522"/>
                  <a:gd name="T59" fmla="*/ 8 h 522"/>
                  <a:gd name="T60" fmla="*/ 10 w 522"/>
                  <a:gd name="T61" fmla="*/ 7 h 522"/>
                  <a:gd name="T62" fmla="*/ 10 w 522"/>
                  <a:gd name="T63" fmla="*/ 6 h 522"/>
                  <a:gd name="T64" fmla="*/ 10 w 522"/>
                  <a:gd name="T65" fmla="*/ 6 h 522"/>
                  <a:gd name="T66" fmla="*/ 10 w 522"/>
                  <a:gd name="T67" fmla="*/ 7 h 522"/>
                  <a:gd name="T68" fmla="*/ 9 w 522"/>
                  <a:gd name="T69" fmla="*/ 8 h 522"/>
                  <a:gd name="T70" fmla="*/ 8 w 522"/>
                  <a:gd name="T71" fmla="*/ 9 h 522"/>
                  <a:gd name="T72" fmla="*/ 7 w 522"/>
                  <a:gd name="T73" fmla="*/ 10 h 522"/>
                  <a:gd name="T74" fmla="*/ 6 w 522"/>
                  <a:gd name="T75" fmla="*/ 10 h 522"/>
                  <a:gd name="T76" fmla="*/ 5 w 522"/>
                  <a:gd name="T77" fmla="*/ 10 h 522"/>
                  <a:gd name="T78" fmla="*/ 4 w 522"/>
                  <a:gd name="T79" fmla="*/ 10 h 522"/>
                  <a:gd name="T80" fmla="*/ 3 w 522"/>
                  <a:gd name="T81" fmla="*/ 9 h 522"/>
                  <a:gd name="T82" fmla="*/ 1 w 522"/>
                  <a:gd name="T83" fmla="*/ 8 h 522"/>
                  <a:gd name="T84" fmla="*/ 1 w 522"/>
                  <a:gd name="T85" fmla="*/ 7 h 522"/>
                  <a:gd name="T86" fmla="*/ 0 w 522"/>
                  <a:gd name="T87" fmla="*/ 6 h 522"/>
                  <a:gd name="T88" fmla="*/ 0 w 522"/>
                  <a:gd name="T89" fmla="*/ 5 h 522"/>
                  <a:gd name="T90" fmla="*/ 1 w 522"/>
                  <a:gd name="T91" fmla="*/ 4 h 522"/>
                  <a:gd name="T92" fmla="*/ 1 w 522"/>
                  <a:gd name="T93" fmla="*/ 3 h 522"/>
                  <a:gd name="T94" fmla="*/ 3 w 522"/>
                  <a:gd name="T95" fmla="*/ 1 h 522"/>
                  <a:gd name="T96" fmla="*/ 4 w 522"/>
                  <a:gd name="T97" fmla="*/ 1 h 522"/>
                  <a:gd name="T98" fmla="*/ 5 w 522"/>
                  <a:gd name="T99" fmla="*/ 0 h 522"/>
                  <a:gd name="T100" fmla="*/ 6 w 522"/>
                  <a:gd name="T101" fmla="*/ 0 h 522"/>
                  <a:gd name="T102" fmla="*/ 7 w 522"/>
                  <a:gd name="T103" fmla="*/ 1 h 522"/>
                  <a:gd name="T104" fmla="*/ 9 w 522"/>
                  <a:gd name="T105" fmla="*/ 2 h 522"/>
                  <a:gd name="T106" fmla="*/ 10 w 522"/>
                  <a:gd name="T107" fmla="*/ 3 h 522"/>
                  <a:gd name="T108" fmla="*/ 10 w 522"/>
                  <a:gd name="T109" fmla="*/ 5 h 5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22" h="522">
                    <a:moveTo>
                      <a:pt x="522" y="261"/>
                    </a:moveTo>
                    <a:lnTo>
                      <a:pt x="522" y="247"/>
                    </a:lnTo>
                    <a:lnTo>
                      <a:pt x="521" y="235"/>
                    </a:lnTo>
                    <a:lnTo>
                      <a:pt x="519" y="222"/>
                    </a:lnTo>
                    <a:lnTo>
                      <a:pt x="516" y="209"/>
                    </a:lnTo>
                    <a:lnTo>
                      <a:pt x="514" y="196"/>
                    </a:lnTo>
                    <a:lnTo>
                      <a:pt x="510" y="183"/>
                    </a:lnTo>
                    <a:lnTo>
                      <a:pt x="506" y="172"/>
                    </a:lnTo>
                    <a:lnTo>
                      <a:pt x="501" y="160"/>
                    </a:lnTo>
                    <a:lnTo>
                      <a:pt x="496" y="148"/>
                    </a:lnTo>
                    <a:lnTo>
                      <a:pt x="491" y="137"/>
                    </a:lnTo>
                    <a:lnTo>
                      <a:pt x="484" y="126"/>
                    </a:lnTo>
                    <a:lnTo>
                      <a:pt x="478" y="115"/>
                    </a:lnTo>
                    <a:lnTo>
                      <a:pt x="470" y="105"/>
                    </a:lnTo>
                    <a:lnTo>
                      <a:pt x="463" y="95"/>
                    </a:lnTo>
                    <a:lnTo>
                      <a:pt x="454" y="85"/>
                    </a:lnTo>
                    <a:lnTo>
                      <a:pt x="445" y="76"/>
                    </a:lnTo>
                    <a:lnTo>
                      <a:pt x="437" y="68"/>
                    </a:lnTo>
                    <a:lnTo>
                      <a:pt x="427" y="60"/>
                    </a:lnTo>
                    <a:lnTo>
                      <a:pt x="417" y="52"/>
                    </a:lnTo>
                    <a:lnTo>
                      <a:pt x="407" y="45"/>
                    </a:lnTo>
                    <a:lnTo>
                      <a:pt x="396" y="38"/>
                    </a:lnTo>
                    <a:lnTo>
                      <a:pt x="386" y="32"/>
                    </a:lnTo>
                    <a:lnTo>
                      <a:pt x="374" y="26"/>
                    </a:lnTo>
                    <a:lnTo>
                      <a:pt x="362" y="20"/>
                    </a:lnTo>
                    <a:lnTo>
                      <a:pt x="351" y="16"/>
                    </a:lnTo>
                    <a:lnTo>
                      <a:pt x="339" y="12"/>
                    </a:lnTo>
                    <a:lnTo>
                      <a:pt x="326" y="9"/>
                    </a:lnTo>
                    <a:lnTo>
                      <a:pt x="314" y="5"/>
                    </a:lnTo>
                    <a:lnTo>
                      <a:pt x="301" y="3"/>
                    </a:lnTo>
                    <a:lnTo>
                      <a:pt x="288" y="2"/>
                    </a:lnTo>
                    <a:lnTo>
                      <a:pt x="275" y="0"/>
                    </a:lnTo>
                    <a:lnTo>
                      <a:pt x="261" y="0"/>
                    </a:lnTo>
                    <a:lnTo>
                      <a:pt x="248" y="0"/>
                    </a:lnTo>
                    <a:lnTo>
                      <a:pt x="234" y="2"/>
                    </a:lnTo>
                    <a:lnTo>
                      <a:pt x="222" y="3"/>
                    </a:lnTo>
                    <a:lnTo>
                      <a:pt x="209" y="5"/>
                    </a:lnTo>
                    <a:lnTo>
                      <a:pt x="196" y="9"/>
                    </a:lnTo>
                    <a:lnTo>
                      <a:pt x="183" y="12"/>
                    </a:lnTo>
                    <a:lnTo>
                      <a:pt x="171" y="16"/>
                    </a:lnTo>
                    <a:lnTo>
                      <a:pt x="160" y="20"/>
                    </a:lnTo>
                    <a:lnTo>
                      <a:pt x="148" y="26"/>
                    </a:lnTo>
                    <a:lnTo>
                      <a:pt x="136" y="32"/>
                    </a:lnTo>
                    <a:lnTo>
                      <a:pt x="126" y="38"/>
                    </a:lnTo>
                    <a:lnTo>
                      <a:pt x="116" y="45"/>
                    </a:lnTo>
                    <a:lnTo>
                      <a:pt x="105" y="52"/>
                    </a:lnTo>
                    <a:lnTo>
                      <a:pt x="96" y="60"/>
                    </a:lnTo>
                    <a:lnTo>
                      <a:pt x="85" y="68"/>
                    </a:lnTo>
                    <a:lnTo>
                      <a:pt x="77" y="76"/>
                    </a:lnTo>
                    <a:lnTo>
                      <a:pt x="68" y="85"/>
                    </a:lnTo>
                    <a:lnTo>
                      <a:pt x="60" y="95"/>
                    </a:lnTo>
                    <a:lnTo>
                      <a:pt x="53" y="105"/>
                    </a:lnTo>
                    <a:lnTo>
                      <a:pt x="44" y="115"/>
                    </a:lnTo>
                    <a:lnTo>
                      <a:pt x="39" y="126"/>
                    </a:lnTo>
                    <a:lnTo>
                      <a:pt x="32" y="137"/>
                    </a:lnTo>
                    <a:lnTo>
                      <a:pt x="26" y="148"/>
                    </a:lnTo>
                    <a:lnTo>
                      <a:pt x="21" y="160"/>
                    </a:lnTo>
                    <a:lnTo>
                      <a:pt x="16" y="172"/>
                    </a:lnTo>
                    <a:lnTo>
                      <a:pt x="12" y="183"/>
                    </a:lnTo>
                    <a:lnTo>
                      <a:pt x="8" y="196"/>
                    </a:lnTo>
                    <a:lnTo>
                      <a:pt x="6" y="209"/>
                    </a:lnTo>
                    <a:lnTo>
                      <a:pt x="4" y="222"/>
                    </a:lnTo>
                    <a:lnTo>
                      <a:pt x="1" y="235"/>
                    </a:lnTo>
                    <a:lnTo>
                      <a:pt x="0" y="247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1" y="288"/>
                    </a:lnTo>
                    <a:lnTo>
                      <a:pt x="4" y="301"/>
                    </a:lnTo>
                    <a:lnTo>
                      <a:pt x="6" y="314"/>
                    </a:lnTo>
                    <a:lnTo>
                      <a:pt x="8" y="327"/>
                    </a:lnTo>
                    <a:lnTo>
                      <a:pt x="12" y="338"/>
                    </a:lnTo>
                    <a:lnTo>
                      <a:pt x="16" y="351"/>
                    </a:lnTo>
                    <a:lnTo>
                      <a:pt x="21" y="363"/>
                    </a:lnTo>
                    <a:lnTo>
                      <a:pt x="26" y="374"/>
                    </a:lnTo>
                    <a:lnTo>
                      <a:pt x="32" y="385"/>
                    </a:lnTo>
                    <a:lnTo>
                      <a:pt x="39" y="396"/>
                    </a:lnTo>
                    <a:lnTo>
                      <a:pt x="44" y="407"/>
                    </a:lnTo>
                    <a:lnTo>
                      <a:pt x="53" y="417"/>
                    </a:lnTo>
                    <a:lnTo>
                      <a:pt x="60" y="427"/>
                    </a:lnTo>
                    <a:lnTo>
                      <a:pt x="68" y="436"/>
                    </a:lnTo>
                    <a:lnTo>
                      <a:pt x="77" y="445"/>
                    </a:lnTo>
                    <a:lnTo>
                      <a:pt x="85" y="454"/>
                    </a:lnTo>
                    <a:lnTo>
                      <a:pt x="96" y="462"/>
                    </a:lnTo>
                    <a:lnTo>
                      <a:pt x="105" y="470"/>
                    </a:lnTo>
                    <a:lnTo>
                      <a:pt x="116" y="477"/>
                    </a:lnTo>
                    <a:lnTo>
                      <a:pt x="126" y="484"/>
                    </a:lnTo>
                    <a:lnTo>
                      <a:pt x="136" y="491"/>
                    </a:lnTo>
                    <a:lnTo>
                      <a:pt x="148" y="496"/>
                    </a:lnTo>
                    <a:lnTo>
                      <a:pt x="160" y="501"/>
                    </a:lnTo>
                    <a:lnTo>
                      <a:pt x="171" y="506"/>
                    </a:lnTo>
                    <a:lnTo>
                      <a:pt x="183" y="509"/>
                    </a:lnTo>
                    <a:lnTo>
                      <a:pt x="196" y="514"/>
                    </a:lnTo>
                    <a:lnTo>
                      <a:pt x="209" y="516"/>
                    </a:lnTo>
                    <a:lnTo>
                      <a:pt x="222" y="519"/>
                    </a:lnTo>
                    <a:lnTo>
                      <a:pt x="234" y="520"/>
                    </a:lnTo>
                    <a:lnTo>
                      <a:pt x="248" y="521"/>
                    </a:lnTo>
                    <a:lnTo>
                      <a:pt x="261" y="522"/>
                    </a:lnTo>
                    <a:lnTo>
                      <a:pt x="275" y="521"/>
                    </a:lnTo>
                    <a:lnTo>
                      <a:pt x="288" y="520"/>
                    </a:lnTo>
                    <a:lnTo>
                      <a:pt x="301" y="519"/>
                    </a:lnTo>
                    <a:lnTo>
                      <a:pt x="314" y="516"/>
                    </a:lnTo>
                    <a:lnTo>
                      <a:pt x="326" y="514"/>
                    </a:lnTo>
                    <a:lnTo>
                      <a:pt x="339" y="509"/>
                    </a:lnTo>
                    <a:lnTo>
                      <a:pt x="351" y="506"/>
                    </a:lnTo>
                    <a:lnTo>
                      <a:pt x="362" y="501"/>
                    </a:lnTo>
                    <a:lnTo>
                      <a:pt x="374" y="496"/>
                    </a:lnTo>
                    <a:lnTo>
                      <a:pt x="386" y="491"/>
                    </a:lnTo>
                    <a:lnTo>
                      <a:pt x="396" y="484"/>
                    </a:lnTo>
                    <a:lnTo>
                      <a:pt x="407" y="477"/>
                    </a:lnTo>
                    <a:lnTo>
                      <a:pt x="417" y="470"/>
                    </a:lnTo>
                    <a:lnTo>
                      <a:pt x="427" y="462"/>
                    </a:lnTo>
                    <a:lnTo>
                      <a:pt x="437" y="454"/>
                    </a:lnTo>
                    <a:lnTo>
                      <a:pt x="445" y="445"/>
                    </a:lnTo>
                    <a:lnTo>
                      <a:pt x="454" y="436"/>
                    </a:lnTo>
                    <a:lnTo>
                      <a:pt x="463" y="427"/>
                    </a:lnTo>
                    <a:lnTo>
                      <a:pt x="470" y="417"/>
                    </a:lnTo>
                    <a:lnTo>
                      <a:pt x="478" y="407"/>
                    </a:lnTo>
                    <a:lnTo>
                      <a:pt x="484" y="396"/>
                    </a:lnTo>
                    <a:lnTo>
                      <a:pt x="491" y="385"/>
                    </a:lnTo>
                    <a:lnTo>
                      <a:pt x="496" y="374"/>
                    </a:lnTo>
                    <a:lnTo>
                      <a:pt x="501" y="363"/>
                    </a:lnTo>
                    <a:lnTo>
                      <a:pt x="506" y="351"/>
                    </a:lnTo>
                    <a:lnTo>
                      <a:pt x="510" y="338"/>
                    </a:lnTo>
                    <a:lnTo>
                      <a:pt x="514" y="327"/>
                    </a:lnTo>
                    <a:lnTo>
                      <a:pt x="516" y="314"/>
                    </a:lnTo>
                    <a:lnTo>
                      <a:pt x="519" y="301"/>
                    </a:lnTo>
                    <a:lnTo>
                      <a:pt x="521" y="288"/>
                    </a:lnTo>
                    <a:lnTo>
                      <a:pt x="522" y="274"/>
                    </a:lnTo>
                    <a:lnTo>
                      <a:pt x="522" y="261"/>
                    </a:lnTo>
                    <a:close/>
                    <a:moveTo>
                      <a:pt x="501" y="261"/>
                    </a:moveTo>
                    <a:lnTo>
                      <a:pt x="501" y="273"/>
                    </a:lnTo>
                    <a:lnTo>
                      <a:pt x="500" y="286"/>
                    </a:lnTo>
                    <a:lnTo>
                      <a:pt x="499" y="297"/>
                    </a:lnTo>
                    <a:lnTo>
                      <a:pt x="496" y="309"/>
                    </a:lnTo>
                    <a:lnTo>
                      <a:pt x="494" y="321"/>
                    </a:lnTo>
                    <a:lnTo>
                      <a:pt x="491" y="332"/>
                    </a:lnTo>
                    <a:lnTo>
                      <a:pt x="487" y="343"/>
                    </a:lnTo>
                    <a:lnTo>
                      <a:pt x="482" y="355"/>
                    </a:lnTo>
                    <a:lnTo>
                      <a:pt x="472" y="376"/>
                    </a:lnTo>
                    <a:lnTo>
                      <a:pt x="460" y="395"/>
                    </a:lnTo>
                    <a:lnTo>
                      <a:pt x="446" y="414"/>
                    </a:lnTo>
                    <a:lnTo>
                      <a:pt x="431" y="430"/>
                    </a:lnTo>
                    <a:lnTo>
                      <a:pt x="414" y="447"/>
                    </a:lnTo>
                    <a:lnTo>
                      <a:pt x="395" y="459"/>
                    </a:lnTo>
                    <a:lnTo>
                      <a:pt x="375" y="472"/>
                    </a:lnTo>
                    <a:lnTo>
                      <a:pt x="354" y="482"/>
                    </a:lnTo>
                    <a:lnTo>
                      <a:pt x="344" y="486"/>
                    </a:lnTo>
                    <a:lnTo>
                      <a:pt x="332" y="490"/>
                    </a:lnTo>
                    <a:lnTo>
                      <a:pt x="321" y="493"/>
                    </a:lnTo>
                    <a:lnTo>
                      <a:pt x="310" y="496"/>
                    </a:lnTo>
                    <a:lnTo>
                      <a:pt x="297" y="498"/>
                    </a:lnTo>
                    <a:lnTo>
                      <a:pt x="286" y="500"/>
                    </a:lnTo>
                    <a:lnTo>
                      <a:pt x="274" y="500"/>
                    </a:lnTo>
                    <a:lnTo>
                      <a:pt x="261" y="501"/>
                    </a:lnTo>
                    <a:lnTo>
                      <a:pt x="248" y="500"/>
                    </a:lnTo>
                    <a:lnTo>
                      <a:pt x="237" y="500"/>
                    </a:lnTo>
                    <a:lnTo>
                      <a:pt x="225" y="498"/>
                    </a:lnTo>
                    <a:lnTo>
                      <a:pt x="213" y="496"/>
                    </a:lnTo>
                    <a:lnTo>
                      <a:pt x="202" y="493"/>
                    </a:lnTo>
                    <a:lnTo>
                      <a:pt x="190" y="490"/>
                    </a:lnTo>
                    <a:lnTo>
                      <a:pt x="178" y="486"/>
                    </a:lnTo>
                    <a:lnTo>
                      <a:pt x="168" y="482"/>
                    </a:lnTo>
                    <a:lnTo>
                      <a:pt x="147" y="472"/>
                    </a:lnTo>
                    <a:lnTo>
                      <a:pt x="127" y="459"/>
                    </a:lnTo>
                    <a:lnTo>
                      <a:pt x="109" y="447"/>
                    </a:lnTo>
                    <a:lnTo>
                      <a:pt x="91" y="430"/>
                    </a:lnTo>
                    <a:lnTo>
                      <a:pt x="76" y="414"/>
                    </a:lnTo>
                    <a:lnTo>
                      <a:pt x="62" y="395"/>
                    </a:lnTo>
                    <a:lnTo>
                      <a:pt x="50" y="376"/>
                    </a:lnTo>
                    <a:lnTo>
                      <a:pt x="40" y="355"/>
                    </a:lnTo>
                    <a:lnTo>
                      <a:pt x="36" y="343"/>
                    </a:lnTo>
                    <a:lnTo>
                      <a:pt x="32" y="332"/>
                    </a:lnTo>
                    <a:lnTo>
                      <a:pt x="29" y="321"/>
                    </a:lnTo>
                    <a:lnTo>
                      <a:pt x="26" y="309"/>
                    </a:lnTo>
                    <a:lnTo>
                      <a:pt x="23" y="297"/>
                    </a:lnTo>
                    <a:lnTo>
                      <a:pt x="22" y="286"/>
                    </a:lnTo>
                    <a:lnTo>
                      <a:pt x="21" y="273"/>
                    </a:lnTo>
                    <a:lnTo>
                      <a:pt x="21" y="261"/>
                    </a:lnTo>
                    <a:lnTo>
                      <a:pt x="21" y="249"/>
                    </a:lnTo>
                    <a:lnTo>
                      <a:pt x="22" y="237"/>
                    </a:lnTo>
                    <a:lnTo>
                      <a:pt x="23" y="224"/>
                    </a:lnTo>
                    <a:lnTo>
                      <a:pt x="26" y="212"/>
                    </a:lnTo>
                    <a:lnTo>
                      <a:pt x="29" y="201"/>
                    </a:lnTo>
                    <a:lnTo>
                      <a:pt x="32" y="189"/>
                    </a:lnTo>
                    <a:lnTo>
                      <a:pt x="36" y="179"/>
                    </a:lnTo>
                    <a:lnTo>
                      <a:pt x="40" y="167"/>
                    </a:lnTo>
                    <a:lnTo>
                      <a:pt x="50" y="147"/>
                    </a:lnTo>
                    <a:lnTo>
                      <a:pt x="62" y="127"/>
                    </a:lnTo>
                    <a:lnTo>
                      <a:pt x="76" y="109"/>
                    </a:lnTo>
                    <a:lnTo>
                      <a:pt x="91" y="91"/>
                    </a:lnTo>
                    <a:lnTo>
                      <a:pt x="109" y="76"/>
                    </a:lnTo>
                    <a:lnTo>
                      <a:pt x="127" y="62"/>
                    </a:lnTo>
                    <a:lnTo>
                      <a:pt x="147" y="50"/>
                    </a:lnTo>
                    <a:lnTo>
                      <a:pt x="168" y="40"/>
                    </a:lnTo>
                    <a:lnTo>
                      <a:pt x="178" y="35"/>
                    </a:lnTo>
                    <a:lnTo>
                      <a:pt x="190" y="32"/>
                    </a:lnTo>
                    <a:lnTo>
                      <a:pt x="202" y="28"/>
                    </a:lnTo>
                    <a:lnTo>
                      <a:pt x="213" y="26"/>
                    </a:lnTo>
                    <a:lnTo>
                      <a:pt x="225" y="24"/>
                    </a:lnTo>
                    <a:lnTo>
                      <a:pt x="237" y="22"/>
                    </a:lnTo>
                    <a:lnTo>
                      <a:pt x="248" y="21"/>
                    </a:lnTo>
                    <a:lnTo>
                      <a:pt x="261" y="21"/>
                    </a:lnTo>
                    <a:lnTo>
                      <a:pt x="274" y="21"/>
                    </a:lnTo>
                    <a:lnTo>
                      <a:pt x="286" y="22"/>
                    </a:lnTo>
                    <a:lnTo>
                      <a:pt x="297" y="24"/>
                    </a:lnTo>
                    <a:lnTo>
                      <a:pt x="310" y="26"/>
                    </a:lnTo>
                    <a:lnTo>
                      <a:pt x="332" y="32"/>
                    </a:lnTo>
                    <a:lnTo>
                      <a:pt x="354" y="40"/>
                    </a:lnTo>
                    <a:lnTo>
                      <a:pt x="375" y="50"/>
                    </a:lnTo>
                    <a:lnTo>
                      <a:pt x="395" y="62"/>
                    </a:lnTo>
                    <a:lnTo>
                      <a:pt x="414" y="76"/>
                    </a:lnTo>
                    <a:lnTo>
                      <a:pt x="431" y="91"/>
                    </a:lnTo>
                    <a:lnTo>
                      <a:pt x="446" y="109"/>
                    </a:lnTo>
                    <a:lnTo>
                      <a:pt x="460" y="127"/>
                    </a:lnTo>
                    <a:lnTo>
                      <a:pt x="472" y="147"/>
                    </a:lnTo>
                    <a:lnTo>
                      <a:pt x="482" y="167"/>
                    </a:lnTo>
                    <a:lnTo>
                      <a:pt x="491" y="189"/>
                    </a:lnTo>
                    <a:lnTo>
                      <a:pt x="496" y="212"/>
                    </a:lnTo>
                    <a:lnTo>
                      <a:pt x="499" y="224"/>
                    </a:lnTo>
                    <a:lnTo>
                      <a:pt x="500" y="237"/>
                    </a:lnTo>
                    <a:lnTo>
                      <a:pt x="501" y="249"/>
                    </a:lnTo>
                    <a:lnTo>
                      <a:pt x="501" y="261"/>
                    </a:lnTo>
                    <a:close/>
                  </a:path>
                </a:pathLst>
              </a:custGeom>
              <a:solidFill>
                <a:srgbClr val="8685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93">
                <a:extLst>
                  <a:ext uri="{FF2B5EF4-FFF2-40B4-BE49-F238E27FC236}">
                    <a16:creationId xmlns:a16="http://schemas.microsoft.com/office/drawing/2014/main" id="{4BF7BA2B-E186-4454-93F3-08E4871B7C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6" y="1119"/>
                <a:ext cx="72" cy="71"/>
              </a:xfrm>
              <a:custGeom>
                <a:avLst/>
                <a:gdLst>
                  <a:gd name="T0" fmla="*/ 10 w 501"/>
                  <a:gd name="T1" fmla="*/ 4 h 501"/>
                  <a:gd name="T2" fmla="*/ 10 w 501"/>
                  <a:gd name="T3" fmla="*/ 3 h 501"/>
                  <a:gd name="T4" fmla="*/ 10 w 501"/>
                  <a:gd name="T5" fmla="*/ 2 h 501"/>
                  <a:gd name="T6" fmla="*/ 8 w 501"/>
                  <a:gd name="T7" fmla="*/ 1 h 501"/>
                  <a:gd name="T8" fmla="*/ 7 w 501"/>
                  <a:gd name="T9" fmla="*/ 0 h 501"/>
                  <a:gd name="T10" fmla="*/ 6 w 501"/>
                  <a:gd name="T11" fmla="*/ 0 h 501"/>
                  <a:gd name="T12" fmla="*/ 5 w 501"/>
                  <a:gd name="T13" fmla="*/ 0 h 501"/>
                  <a:gd name="T14" fmla="*/ 4 w 501"/>
                  <a:gd name="T15" fmla="*/ 0 h 501"/>
                  <a:gd name="T16" fmla="*/ 3 w 501"/>
                  <a:gd name="T17" fmla="*/ 0 h 501"/>
                  <a:gd name="T18" fmla="*/ 2 w 501"/>
                  <a:gd name="T19" fmla="*/ 1 h 501"/>
                  <a:gd name="T20" fmla="*/ 1 w 501"/>
                  <a:gd name="T21" fmla="*/ 2 h 501"/>
                  <a:gd name="T22" fmla="*/ 0 w 501"/>
                  <a:gd name="T23" fmla="*/ 3 h 501"/>
                  <a:gd name="T24" fmla="*/ 0 w 501"/>
                  <a:gd name="T25" fmla="*/ 4 h 501"/>
                  <a:gd name="T26" fmla="*/ 0 w 501"/>
                  <a:gd name="T27" fmla="*/ 5 h 501"/>
                  <a:gd name="T28" fmla="*/ 0 w 501"/>
                  <a:gd name="T29" fmla="*/ 6 h 501"/>
                  <a:gd name="T30" fmla="*/ 0 w 501"/>
                  <a:gd name="T31" fmla="*/ 7 h 501"/>
                  <a:gd name="T32" fmla="*/ 1 w 501"/>
                  <a:gd name="T33" fmla="*/ 8 h 501"/>
                  <a:gd name="T34" fmla="*/ 2 w 501"/>
                  <a:gd name="T35" fmla="*/ 9 h 501"/>
                  <a:gd name="T36" fmla="*/ 3 w 501"/>
                  <a:gd name="T37" fmla="*/ 9 h 501"/>
                  <a:gd name="T38" fmla="*/ 4 w 501"/>
                  <a:gd name="T39" fmla="*/ 10 h 501"/>
                  <a:gd name="T40" fmla="*/ 5 w 501"/>
                  <a:gd name="T41" fmla="*/ 10 h 501"/>
                  <a:gd name="T42" fmla="*/ 6 w 501"/>
                  <a:gd name="T43" fmla="*/ 10 h 501"/>
                  <a:gd name="T44" fmla="*/ 7 w 501"/>
                  <a:gd name="T45" fmla="*/ 10 h 501"/>
                  <a:gd name="T46" fmla="*/ 8 w 501"/>
                  <a:gd name="T47" fmla="*/ 9 h 501"/>
                  <a:gd name="T48" fmla="*/ 9 w 501"/>
                  <a:gd name="T49" fmla="*/ 8 h 501"/>
                  <a:gd name="T50" fmla="*/ 10 w 501"/>
                  <a:gd name="T51" fmla="*/ 7 h 501"/>
                  <a:gd name="T52" fmla="*/ 10 w 501"/>
                  <a:gd name="T53" fmla="*/ 6 h 501"/>
                  <a:gd name="T54" fmla="*/ 10 w 501"/>
                  <a:gd name="T55" fmla="*/ 5 h 501"/>
                  <a:gd name="T56" fmla="*/ 10 w 501"/>
                  <a:gd name="T57" fmla="*/ 6 h 501"/>
                  <a:gd name="T58" fmla="*/ 9 w 501"/>
                  <a:gd name="T59" fmla="*/ 7 h 501"/>
                  <a:gd name="T60" fmla="*/ 8 w 501"/>
                  <a:gd name="T61" fmla="*/ 8 h 501"/>
                  <a:gd name="T62" fmla="*/ 7 w 501"/>
                  <a:gd name="T63" fmla="*/ 9 h 501"/>
                  <a:gd name="T64" fmla="*/ 6 w 501"/>
                  <a:gd name="T65" fmla="*/ 10 h 501"/>
                  <a:gd name="T66" fmla="*/ 5 w 501"/>
                  <a:gd name="T67" fmla="*/ 10 h 501"/>
                  <a:gd name="T68" fmla="*/ 3 w 501"/>
                  <a:gd name="T69" fmla="*/ 9 h 501"/>
                  <a:gd name="T70" fmla="*/ 2 w 501"/>
                  <a:gd name="T71" fmla="*/ 8 h 501"/>
                  <a:gd name="T72" fmla="*/ 1 w 501"/>
                  <a:gd name="T73" fmla="*/ 7 h 501"/>
                  <a:gd name="T74" fmla="*/ 0 w 501"/>
                  <a:gd name="T75" fmla="*/ 6 h 501"/>
                  <a:gd name="T76" fmla="*/ 0 w 501"/>
                  <a:gd name="T77" fmla="*/ 5 h 501"/>
                  <a:gd name="T78" fmla="*/ 1 w 501"/>
                  <a:gd name="T79" fmla="*/ 3 h 501"/>
                  <a:gd name="T80" fmla="*/ 2 w 501"/>
                  <a:gd name="T81" fmla="*/ 2 h 501"/>
                  <a:gd name="T82" fmla="*/ 3 w 501"/>
                  <a:gd name="T83" fmla="*/ 1 h 501"/>
                  <a:gd name="T84" fmla="*/ 5 w 501"/>
                  <a:gd name="T85" fmla="*/ 0 h 501"/>
                  <a:gd name="T86" fmla="*/ 6 w 501"/>
                  <a:gd name="T87" fmla="*/ 0 h 501"/>
                  <a:gd name="T88" fmla="*/ 7 w 501"/>
                  <a:gd name="T89" fmla="*/ 1 h 501"/>
                  <a:gd name="T90" fmla="*/ 8 w 501"/>
                  <a:gd name="T91" fmla="*/ 2 h 501"/>
                  <a:gd name="T92" fmla="*/ 9 w 501"/>
                  <a:gd name="T93" fmla="*/ 3 h 501"/>
                  <a:gd name="T94" fmla="*/ 10 w 501"/>
                  <a:gd name="T95" fmla="*/ 5 h 50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01" h="501">
                    <a:moveTo>
                      <a:pt x="501" y="250"/>
                    </a:moveTo>
                    <a:lnTo>
                      <a:pt x="501" y="238"/>
                    </a:lnTo>
                    <a:lnTo>
                      <a:pt x="499" y="225"/>
                    </a:lnTo>
                    <a:lnTo>
                      <a:pt x="497" y="212"/>
                    </a:lnTo>
                    <a:lnTo>
                      <a:pt x="496" y="199"/>
                    </a:lnTo>
                    <a:lnTo>
                      <a:pt x="492" y="187"/>
                    </a:lnTo>
                    <a:lnTo>
                      <a:pt x="489" y="176"/>
                    </a:lnTo>
                    <a:lnTo>
                      <a:pt x="485" y="164"/>
                    </a:lnTo>
                    <a:lnTo>
                      <a:pt x="481" y="152"/>
                    </a:lnTo>
                    <a:lnTo>
                      <a:pt x="476" y="141"/>
                    </a:lnTo>
                    <a:lnTo>
                      <a:pt x="470" y="130"/>
                    </a:lnTo>
                    <a:lnTo>
                      <a:pt x="464" y="120"/>
                    </a:lnTo>
                    <a:lnTo>
                      <a:pt x="457" y="111"/>
                    </a:lnTo>
                    <a:lnTo>
                      <a:pt x="443" y="91"/>
                    </a:lnTo>
                    <a:lnTo>
                      <a:pt x="427" y="73"/>
                    </a:lnTo>
                    <a:lnTo>
                      <a:pt x="410" y="57"/>
                    </a:lnTo>
                    <a:lnTo>
                      <a:pt x="390" y="42"/>
                    </a:lnTo>
                    <a:lnTo>
                      <a:pt x="379" y="36"/>
                    </a:lnTo>
                    <a:lnTo>
                      <a:pt x="369" y="30"/>
                    </a:lnTo>
                    <a:lnTo>
                      <a:pt x="358" y="24"/>
                    </a:lnTo>
                    <a:lnTo>
                      <a:pt x="348" y="20"/>
                    </a:lnTo>
                    <a:lnTo>
                      <a:pt x="336" y="15"/>
                    </a:lnTo>
                    <a:lnTo>
                      <a:pt x="325" y="10"/>
                    </a:lnTo>
                    <a:lnTo>
                      <a:pt x="313" y="7"/>
                    </a:lnTo>
                    <a:lnTo>
                      <a:pt x="300" y="5"/>
                    </a:lnTo>
                    <a:lnTo>
                      <a:pt x="289" y="2"/>
                    </a:lnTo>
                    <a:lnTo>
                      <a:pt x="276" y="1"/>
                    </a:lnTo>
                    <a:lnTo>
                      <a:pt x="263" y="0"/>
                    </a:lnTo>
                    <a:lnTo>
                      <a:pt x="250" y="0"/>
                    </a:lnTo>
                    <a:lnTo>
                      <a:pt x="237" y="0"/>
                    </a:lnTo>
                    <a:lnTo>
                      <a:pt x="224" y="1"/>
                    </a:lnTo>
                    <a:lnTo>
                      <a:pt x="212" y="2"/>
                    </a:lnTo>
                    <a:lnTo>
                      <a:pt x="200" y="5"/>
                    </a:lnTo>
                    <a:lnTo>
                      <a:pt x="187" y="7"/>
                    </a:lnTo>
                    <a:lnTo>
                      <a:pt x="176" y="10"/>
                    </a:lnTo>
                    <a:lnTo>
                      <a:pt x="164" y="15"/>
                    </a:lnTo>
                    <a:lnTo>
                      <a:pt x="152" y="20"/>
                    </a:lnTo>
                    <a:lnTo>
                      <a:pt x="142" y="24"/>
                    </a:lnTo>
                    <a:lnTo>
                      <a:pt x="131" y="30"/>
                    </a:lnTo>
                    <a:lnTo>
                      <a:pt x="121" y="36"/>
                    </a:lnTo>
                    <a:lnTo>
                      <a:pt x="110" y="42"/>
                    </a:lnTo>
                    <a:lnTo>
                      <a:pt x="91" y="57"/>
                    </a:lnTo>
                    <a:lnTo>
                      <a:pt x="73" y="73"/>
                    </a:lnTo>
                    <a:lnTo>
                      <a:pt x="57" y="91"/>
                    </a:lnTo>
                    <a:lnTo>
                      <a:pt x="43" y="111"/>
                    </a:lnTo>
                    <a:lnTo>
                      <a:pt x="36" y="120"/>
                    </a:lnTo>
                    <a:lnTo>
                      <a:pt x="30" y="130"/>
                    </a:lnTo>
                    <a:lnTo>
                      <a:pt x="24" y="141"/>
                    </a:lnTo>
                    <a:lnTo>
                      <a:pt x="19" y="152"/>
                    </a:lnTo>
                    <a:lnTo>
                      <a:pt x="15" y="164"/>
                    </a:lnTo>
                    <a:lnTo>
                      <a:pt x="11" y="176"/>
                    </a:lnTo>
                    <a:lnTo>
                      <a:pt x="8" y="187"/>
                    </a:lnTo>
                    <a:lnTo>
                      <a:pt x="4" y="199"/>
                    </a:lnTo>
                    <a:lnTo>
                      <a:pt x="3" y="212"/>
                    </a:lnTo>
                    <a:lnTo>
                      <a:pt x="1" y="225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0" y="263"/>
                    </a:lnTo>
                    <a:lnTo>
                      <a:pt x="1" y="276"/>
                    </a:lnTo>
                    <a:lnTo>
                      <a:pt x="3" y="288"/>
                    </a:lnTo>
                    <a:lnTo>
                      <a:pt x="4" y="300"/>
                    </a:lnTo>
                    <a:lnTo>
                      <a:pt x="8" y="312"/>
                    </a:lnTo>
                    <a:lnTo>
                      <a:pt x="11" y="325"/>
                    </a:lnTo>
                    <a:lnTo>
                      <a:pt x="15" y="337"/>
                    </a:lnTo>
                    <a:lnTo>
                      <a:pt x="19" y="347"/>
                    </a:lnTo>
                    <a:lnTo>
                      <a:pt x="24" y="359"/>
                    </a:lnTo>
                    <a:lnTo>
                      <a:pt x="30" y="369"/>
                    </a:lnTo>
                    <a:lnTo>
                      <a:pt x="36" y="380"/>
                    </a:lnTo>
                    <a:lnTo>
                      <a:pt x="43" y="390"/>
                    </a:lnTo>
                    <a:lnTo>
                      <a:pt x="57" y="409"/>
                    </a:lnTo>
                    <a:lnTo>
                      <a:pt x="73" y="427"/>
                    </a:lnTo>
                    <a:lnTo>
                      <a:pt x="91" y="444"/>
                    </a:lnTo>
                    <a:lnTo>
                      <a:pt x="110" y="458"/>
                    </a:lnTo>
                    <a:lnTo>
                      <a:pt x="121" y="464"/>
                    </a:lnTo>
                    <a:lnTo>
                      <a:pt x="131" y="471"/>
                    </a:lnTo>
                    <a:lnTo>
                      <a:pt x="142" y="475"/>
                    </a:lnTo>
                    <a:lnTo>
                      <a:pt x="152" y="481"/>
                    </a:lnTo>
                    <a:lnTo>
                      <a:pt x="164" y="486"/>
                    </a:lnTo>
                    <a:lnTo>
                      <a:pt x="176" y="489"/>
                    </a:lnTo>
                    <a:lnTo>
                      <a:pt x="187" y="493"/>
                    </a:lnTo>
                    <a:lnTo>
                      <a:pt x="200" y="495"/>
                    </a:lnTo>
                    <a:lnTo>
                      <a:pt x="212" y="497"/>
                    </a:lnTo>
                    <a:lnTo>
                      <a:pt x="224" y="498"/>
                    </a:lnTo>
                    <a:lnTo>
                      <a:pt x="237" y="500"/>
                    </a:lnTo>
                    <a:lnTo>
                      <a:pt x="250" y="501"/>
                    </a:lnTo>
                    <a:lnTo>
                      <a:pt x="263" y="500"/>
                    </a:lnTo>
                    <a:lnTo>
                      <a:pt x="276" y="498"/>
                    </a:lnTo>
                    <a:lnTo>
                      <a:pt x="289" y="497"/>
                    </a:lnTo>
                    <a:lnTo>
                      <a:pt x="300" y="495"/>
                    </a:lnTo>
                    <a:lnTo>
                      <a:pt x="313" y="493"/>
                    </a:lnTo>
                    <a:lnTo>
                      <a:pt x="325" y="489"/>
                    </a:lnTo>
                    <a:lnTo>
                      <a:pt x="336" y="486"/>
                    </a:lnTo>
                    <a:lnTo>
                      <a:pt x="348" y="481"/>
                    </a:lnTo>
                    <a:lnTo>
                      <a:pt x="358" y="475"/>
                    </a:lnTo>
                    <a:lnTo>
                      <a:pt x="369" y="471"/>
                    </a:lnTo>
                    <a:lnTo>
                      <a:pt x="379" y="464"/>
                    </a:lnTo>
                    <a:lnTo>
                      <a:pt x="390" y="458"/>
                    </a:lnTo>
                    <a:lnTo>
                      <a:pt x="410" y="444"/>
                    </a:lnTo>
                    <a:lnTo>
                      <a:pt x="427" y="427"/>
                    </a:lnTo>
                    <a:lnTo>
                      <a:pt x="443" y="409"/>
                    </a:lnTo>
                    <a:lnTo>
                      <a:pt x="457" y="390"/>
                    </a:lnTo>
                    <a:lnTo>
                      <a:pt x="464" y="380"/>
                    </a:lnTo>
                    <a:lnTo>
                      <a:pt x="470" y="369"/>
                    </a:lnTo>
                    <a:lnTo>
                      <a:pt x="476" y="359"/>
                    </a:lnTo>
                    <a:lnTo>
                      <a:pt x="481" y="347"/>
                    </a:lnTo>
                    <a:lnTo>
                      <a:pt x="485" y="337"/>
                    </a:lnTo>
                    <a:lnTo>
                      <a:pt x="489" y="325"/>
                    </a:lnTo>
                    <a:lnTo>
                      <a:pt x="492" y="312"/>
                    </a:lnTo>
                    <a:lnTo>
                      <a:pt x="496" y="300"/>
                    </a:lnTo>
                    <a:lnTo>
                      <a:pt x="497" y="288"/>
                    </a:lnTo>
                    <a:lnTo>
                      <a:pt x="499" y="276"/>
                    </a:lnTo>
                    <a:lnTo>
                      <a:pt x="501" y="263"/>
                    </a:lnTo>
                    <a:lnTo>
                      <a:pt x="501" y="250"/>
                    </a:lnTo>
                    <a:close/>
                    <a:moveTo>
                      <a:pt x="480" y="250"/>
                    </a:moveTo>
                    <a:lnTo>
                      <a:pt x="480" y="262"/>
                    </a:lnTo>
                    <a:lnTo>
                      <a:pt x="478" y="274"/>
                    </a:lnTo>
                    <a:lnTo>
                      <a:pt x="477" y="285"/>
                    </a:lnTo>
                    <a:lnTo>
                      <a:pt x="475" y="296"/>
                    </a:lnTo>
                    <a:lnTo>
                      <a:pt x="469" y="318"/>
                    </a:lnTo>
                    <a:lnTo>
                      <a:pt x="462" y="339"/>
                    </a:lnTo>
                    <a:lnTo>
                      <a:pt x="452" y="360"/>
                    </a:lnTo>
                    <a:lnTo>
                      <a:pt x="440" y="378"/>
                    </a:lnTo>
                    <a:lnTo>
                      <a:pt x="427" y="396"/>
                    </a:lnTo>
                    <a:lnTo>
                      <a:pt x="412" y="412"/>
                    </a:lnTo>
                    <a:lnTo>
                      <a:pt x="396" y="427"/>
                    </a:lnTo>
                    <a:lnTo>
                      <a:pt x="378" y="440"/>
                    </a:lnTo>
                    <a:lnTo>
                      <a:pt x="360" y="452"/>
                    </a:lnTo>
                    <a:lnTo>
                      <a:pt x="340" y="461"/>
                    </a:lnTo>
                    <a:lnTo>
                      <a:pt x="319" y="469"/>
                    </a:lnTo>
                    <a:lnTo>
                      <a:pt x="297" y="475"/>
                    </a:lnTo>
                    <a:lnTo>
                      <a:pt x="285" y="476"/>
                    </a:lnTo>
                    <a:lnTo>
                      <a:pt x="273" y="479"/>
                    </a:lnTo>
                    <a:lnTo>
                      <a:pt x="262" y="479"/>
                    </a:lnTo>
                    <a:lnTo>
                      <a:pt x="250" y="480"/>
                    </a:lnTo>
                    <a:lnTo>
                      <a:pt x="238" y="479"/>
                    </a:lnTo>
                    <a:lnTo>
                      <a:pt x="227" y="479"/>
                    </a:lnTo>
                    <a:lnTo>
                      <a:pt x="215" y="476"/>
                    </a:lnTo>
                    <a:lnTo>
                      <a:pt x="204" y="475"/>
                    </a:lnTo>
                    <a:lnTo>
                      <a:pt x="181" y="469"/>
                    </a:lnTo>
                    <a:lnTo>
                      <a:pt x="160" y="461"/>
                    </a:lnTo>
                    <a:lnTo>
                      <a:pt x="141" y="452"/>
                    </a:lnTo>
                    <a:lnTo>
                      <a:pt x="122" y="440"/>
                    </a:lnTo>
                    <a:lnTo>
                      <a:pt x="105" y="427"/>
                    </a:lnTo>
                    <a:lnTo>
                      <a:pt x="88" y="412"/>
                    </a:lnTo>
                    <a:lnTo>
                      <a:pt x="73" y="396"/>
                    </a:lnTo>
                    <a:lnTo>
                      <a:pt x="60" y="378"/>
                    </a:lnTo>
                    <a:lnTo>
                      <a:pt x="49" y="360"/>
                    </a:lnTo>
                    <a:lnTo>
                      <a:pt x="38" y="339"/>
                    </a:lnTo>
                    <a:lnTo>
                      <a:pt x="31" y="318"/>
                    </a:lnTo>
                    <a:lnTo>
                      <a:pt x="25" y="296"/>
                    </a:lnTo>
                    <a:lnTo>
                      <a:pt x="23" y="285"/>
                    </a:lnTo>
                    <a:lnTo>
                      <a:pt x="22" y="274"/>
                    </a:lnTo>
                    <a:lnTo>
                      <a:pt x="21" y="262"/>
                    </a:lnTo>
                    <a:lnTo>
                      <a:pt x="21" y="250"/>
                    </a:lnTo>
                    <a:lnTo>
                      <a:pt x="21" y="239"/>
                    </a:lnTo>
                    <a:lnTo>
                      <a:pt x="22" y="227"/>
                    </a:lnTo>
                    <a:lnTo>
                      <a:pt x="23" y="215"/>
                    </a:lnTo>
                    <a:lnTo>
                      <a:pt x="25" y="204"/>
                    </a:lnTo>
                    <a:lnTo>
                      <a:pt x="31" y="182"/>
                    </a:lnTo>
                    <a:lnTo>
                      <a:pt x="38" y="161"/>
                    </a:lnTo>
                    <a:lnTo>
                      <a:pt x="49" y="141"/>
                    </a:lnTo>
                    <a:lnTo>
                      <a:pt x="60" y="122"/>
                    </a:lnTo>
                    <a:lnTo>
                      <a:pt x="73" y="104"/>
                    </a:lnTo>
                    <a:lnTo>
                      <a:pt x="88" y="87"/>
                    </a:lnTo>
                    <a:lnTo>
                      <a:pt x="105" y="73"/>
                    </a:lnTo>
                    <a:lnTo>
                      <a:pt x="122" y="59"/>
                    </a:lnTo>
                    <a:lnTo>
                      <a:pt x="141" y="48"/>
                    </a:lnTo>
                    <a:lnTo>
                      <a:pt x="160" y="38"/>
                    </a:lnTo>
                    <a:lnTo>
                      <a:pt x="181" y="30"/>
                    </a:lnTo>
                    <a:lnTo>
                      <a:pt x="204" y="25"/>
                    </a:lnTo>
                    <a:lnTo>
                      <a:pt x="215" y="23"/>
                    </a:lnTo>
                    <a:lnTo>
                      <a:pt x="227" y="22"/>
                    </a:lnTo>
                    <a:lnTo>
                      <a:pt x="238" y="21"/>
                    </a:lnTo>
                    <a:lnTo>
                      <a:pt x="250" y="21"/>
                    </a:lnTo>
                    <a:lnTo>
                      <a:pt x="262" y="21"/>
                    </a:lnTo>
                    <a:lnTo>
                      <a:pt x="273" y="22"/>
                    </a:lnTo>
                    <a:lnTo>
                      <a:pt x="285" y="23"/>
                    </a:lnTo>
                    <a:lnTo>
                      <a:pt x="297" y="25"/>
                    </a:lnTo>
                    <a:lnTo>
                      <a:pt x="319" y="30"/>
                    </a:lnTo>
                    <a:lnTo>
                      <a:pt x="340" y="38"/>
                    </a:lnTo>
                    <a:lnTo>
                      <a:pt x="360" y="48"/>
                    </a:lnTo>
                    <a:lnTo>
                      <a:pt x="378" y="59"/>
                    </a:lnTo>
                    <a:lnTo>
                      <a:pt x="396" y="73"/>
                    </a:lnTo>
                    <a:lnTo>
                      <a:pt x="412" y="87"/>
                    </a:lnTo>
                    <a:lnTo>
                      <a:pt x="427" y="104"/>
                    </a:lnTo>
                    <a:lnTo>
                      <a:pt x="440" y="122"/>
                    </a:lnTo>
                    <a:lnTo>
                      <a:pt x="452" y="141"/>
                    </a:lnTo>
                    <a:lnTo>
                      <a:pt x="462" y="161"/>
                    </a:lnTo>
                    <a:lnTo>
                      <a:pt x="469" y="182"/>
                    </a:lnTo>
                    <a:lnTo>
                      <a:pt x="475" y="204"/>
                    </a:lnTo>
                    <a:lnTo>
                      <a:pt x="477" y="215"/>
                    </a:lnTo>
                    <a:lnTo>
                      <a:pt x="478" y="227"/>
                    </a:lnTo>
                    <a:lnTo>
                      <a:pt x="480" y="239"/>
                    </a:lnTo>
                    <a:lnTo>
                      <a:pt x="480" y="250"/>
                    </a:lnTo>
                    <a:close/>
                  </a:path>
                </a:pathLst>
              </a:custGeom>
              <a:solidFill>
                <a:srgbClr val="89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94">
                <a:extLst>
                  <a:ext uri="{FF2B5EF4-FFF2-40B4-BE49-F238E27FC236}">
                    <a16:creationId xmlns:a16="http://schemas.microsoft.com/office/drawing/2014/main" id="{138BF036-939F-4D9E-810B-3DB46ACFF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8" y="1120"/>
                <a:ext cx="68" cy="69"/>
              </a:xfrm>
              <a:custGeom>
                <a:avLst/>
                <a:gdLst>
                  <a:gd name="T0" fmla="*/ 10 w 480"/>
                  <a:gd name="T1" fmla="*/ 4 h 480"/>
                  <a:gd name="T2" fmla="*/ 9 w 480"/>
                  <a:gd name="T3" fmla="*/ 3 h 480"/>
                  <a:gd name="T4" fmla="*/ 9 w 480"/>
                  <a:gd name="T5" fmla="*/ 2 h 480"/>
                  <a:gd name="T6" fmla="*/ 8 w 480"/>
                  <a:gd name="T7" fmla="*/ 1 h 480"/>
                  <a:gd name="T8" fmla="*/ 7 w 480"/>
                  <a:gd name="T9" fmla="*/ 0 h 480"/>
                  <a:gd name="T10" fmla="*/ 6 w 480"/>
                  <a:gd name="T11" fmla="*/ 0 h 480"/>
                  <a:gd name="T12" fmla="*/ 5 w 480"/>
                  <a:gd name="T13" fmla="*/ 0 h 480"/>
                  <a:gd name="T14" fmla="*/ 4 w 480"/>
                  <a:gd name="T15" fmla="*/ 0 h 480"/>
                  <a:gd name="T16" fmla="*/ 3 w 480"/>
                  <a:gd name="T17" fmla="*/ 0 h 480"/>
                  <a:gd name="T18" fmla="*/ 3 w 480"/>
                  <a:gd name="T19" fmla="*/ 1 h 480"/>
                  <a:gd name="T20" fmla="*/ 1 w 480"/>
                  <a:gd name="T21" fmla="*/ 1 h 480"/>
                  <a:gd name="T22" fmla="*/ 1 w 480"/>
                  <a:gd name="T23" fmla="*/ 3 h 480"/>
                  <a:gd name="T24" fmla="*/ 0 w 480"/>
                  <a:gd name="T25" fmla="*/ 3 h 480"/>
                  <a:gd name="T26" fmla="*/ 0 w 480"/>
                  <a:gd name="T27" fmla="*/ 4 h 480"/>
                  <a:gd name="T28" fmla="*/ 0 w 480"/>
                  <a:gd name="T29" fmla="*/ 5 h 480"/>
                  <a:gd name="T30" fmla="*/ 0 w 480"/>
                  <a:gd name="T31" fmla="*/ 6 h 480"/>
                  <a:gd name="T32" fmla="*/ 0 w 480"/>
                  <a:gd name="T33" fmla="*/ 6 h 480"/>
                  <a:gd name="T34" fmla="*/ 1 w 480"/>
                  <a:gd name="T35" fmla="*/ 7 h 480"/>
                  <a:gd name="T36" fmla="*/ 1 w 480"/>
                  <a:gd name="T37" fmla="*/ 8 h 480"/>
                  <a:gd name="T38" fmla="*/ 3 w 480"/>
                  <a:gd name="T39" fmla="*/ 9 h 480"/>
                  <a:gd name="T40" fmla="*/ 3 w 480"/>
                  <a:gd name="T41" fmla="*/ 10 h 480"/>
                  <a:gd name="T42" fmla="*/ 4 w 480"/>
                  <a:gd name="T43" fmla="*/ 10 h 480"/>
                  <a:gd name="T44" fmla="*/ 5 w 480"/>
                  <a:gd name="T45" fmla="*/ 10 h 480"/>
                  <a:gd name="T46" fmla="*/ 6 w 480"/>
                  <a:gd name="T47" fmla="*/ 10 h 480"/>
                  <a:gd name="T48" fmla="*/ 6 w 480"/>
                  <a:gd name="T49" fmla="*/ 10 h 480"/>
                  <a:gd name="T50" fmla="*/ 7 w 480"/>
                  <a:gd name="T51" fmla="*/ 9 h 480"/>
                  <a:gd name="T52" fmla="*/ 8 w 480"/>
                  <a:gd name="T53" fmla="*/ 8 h 480"/>
                  <a:gd name="T54" fmla="*/ 9 w 480"/>
                  <a:gd name="T55" fmla="*/ 7 h 480"/>
                  <a:gd name="T56" fmla="*/ 9 w 480"/>
                  <a:gd name="T57" fmla="*/ 6 h 480"/>
                  <a:gd name="T58" fmla="*/ 10 w 480"/>
                  <a:gd name="T59" fmla="*/ 6 h 480"/>
                  <a:gd name="T60" fmla="*/ 10 w 480"/>
                  <a:gd name="T61" fmla="*/ 5 h 480"/>
                  <a:gd name="T62" fmla="*/ 9 w 480"/>
                  <a:gd name="T63" fmla="*/ 6 h 480"/>
                  <a:gd name="T64" fmla="*/ 9 w 480"/>
                  <a:gd name="T65" fmla="*/ 7 h 480"/>
                  <a:gd name="T66" fmla="*/ 8 w 480"/>
                  <a:gd name="T67" fmla="*/ 8 h 480"/>
                  <a:gd name="T68" fmla="*/ 7 w 480"/>
                  <a:gd name="T69" fmla="*/ 9 h 480"/>
                  <a:gd name="T70" fmla="*/ 6 w 480"/>
                  <a:gd name="T71" fmla="*/ 9 h 480"/>
                  <a:gd name="T72" fmla="*/ 4 w 480"/>
                  <a:gd name="T73" fmla="*/ 9 h 480"/>
                  <a:gd name="T74" fmla="*/ 3 w 480"/>
                  <a:gd name="T75" fmla="*/ 9 h 480"/>
                  <a:gd name="T76" fmla="*/ 2 w 480"/>
                  <a:gd name="T77" fmla="*/ 8 h 480"/>
                  <a:gd name="T78" fmla="*/ 1 w 480"/>
                  <a:gd name="T79" fmla="*/ 7 h 480"/>
                  <a:gd name="T80" fmla="*/ 1 w 480"/>
                  <a:gd name="T81" fmla="*/ 6 h 480"/>
                  <a:gd name="T82" fmla="*/ 0 w 480"/>
                  <a:gd name="T83" fmla="*/ 5 h 480"/>
                  <a:gd name="T84" fmla="*/ 1 w 480"/>
                  <a:gd name="T85" fmla="*/ 4 h 480"/>
                  <a:gd name="T86" fmla="*/ 1 w 480"/>
                  <a:gd name="T87" fmla="*/ 2 h 480"/>
                  <a:gd name="T88" fmla="*/ 2 w 480"/>
                  <a:gd name="T89" fmla="*/ 1 h 480"/>
                  <a:gd name="T90" fmla="*/ 3 w 480"/>
                  <a:gd name="T91" fmla="*/ 1 h 480"/>
                  <a:gd name="T92" fmla="*/ 4 w 480"/>
                  <a:gd name="T93" fmla="*/ 0 h 480"/>
                  <a:gd name="T94" fmla="*/ 6 w 480"/>
                  <a:gd name="T95" fmla="*/ 1 h 480"/>
                  <a:gd name="T96" fmla="*/ 7 w 480"/>
                  <a:gd name="T97" fmla="*/ 1 h 480"/>
                  <a:gd name="T98" fmla="*/ 8 w 480"/>
                  <a:gd name="T99" fmla="*/ 2 h 480"/>
                  <a:gd name="T100" fmla="*/ 9 w 480"/>
                  <a:gd name="T101" fmla="*/ 3 h 480"/>
                  <a:gd name="T102" fmla="*/ 9 w 480"/>
                  <a:gd name="T103" fmla="*/ 4 h 48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80" h="480">
                    <a:moveTo>
                      <a:pt x="480" y="240"/>
                    </a:moveTo>
                    <a:lnTo>
                      <a:pt x="480" y="228"/>
                    </a:lnTo>
                    <a:lnTo>
                      <a:pt x="479" y="216"/>
                    </a:lnTo>
                    <a:lnTo>
                      <a:pt x="478" y="203"/>
                    </a:lnTo>
                    <a:lnTo>
                      <a:pt x="475" y="191"/>
                    </a:lnTo>
                    <a:lnTo>
                      <a:pt x="470" y="168"/>
                    </a:lnTo>
                    <a:lnTo>
                      <a:pt x="461" y="146"/>
                    </a:lnTo>
                    <a:lnTo>
                      <a:pt x="451" y="126"/>
                    </a:lnTo>
                    <a:lnTo>
                      <a:pt x="439" y="106"/>
                    </a:lnTo>
                    <a:lnTo>
                      <a:pt x="425" y="88"/>
                    </a:lnTo>
                    <a:lnTo>
                      <a:pt x="410" y="70"/>
                    </a:lnTo>
                    <a:lnTo>
                      <a:pt x="393" y="55"/>
                    </a:lnTo>
                    <a:lnTo>
                      <a:pt x="374" y="41"/>
                    </a:lnTo>
                    <a:lnTo>
                      <a:pt x="354" y="29"/>
                    </a:lnTo>
                    <a:lnTo>
                      <a:pt x="333" y="19"/>
                    </a:lnTo>
                    <a:lnTo>
                      <a:pt x="311" y="11"/>
                    </a:lnTo>
                    <a:lnTo>
                      <a:pt x="289" y="5"/>
                    </a:lnTo>
                    <a:lnTo>
                      <a:pt x="276" y="3"/>
                    </a:lnTo>
                    <a:lnTo>
                      <a:pt x="265" y="1"/>
                    </a:lnTo>
                    <a:lnTo>
                      <a:pt x="253" y="0"/>
                    </a:lnTo>
                    <a:lnTo>
                      <a:pt x="240" y="0"/>
                    </a:lnTo>
                    <a:lnTo>
                      <a:pt x="227" y="0"/>
                    </a:lnTo>
                    <a:lnTo>
                      <a:pt x="216" y="1"/>
                    </a:lnTo>
                    <a:lnTo>
                      <a:pt x="204" y="3"/>
                    </a:lnTo>
                    <a:lnTo>
                      <a:pt x="192" y="5"/>
                    </a:lnTo>
                    <a:lnTo>
                      <a:pt x="181" y="7"/>
                    </a:lnTo>
                    <a:lnTo>
                      <a:pt x="169" y="11"/>
                    </a:lnTo>
                    <a:lnTo>
                      <a:pt x="157" y="14"/>
                    </a:lnTo>
                    <a:lnTo>
                      <a:pt x="147" y="19"/>
                    </a:lnTo>
                    <a:lnTo>
                      <a:pt x="126" y="29"/>
                    </a:lnTo>
                    <a:lnTo>
                      <a:pt x="106" y="41"/>
                    </a:lnTo>
                    <a:lnTo>
                      <a:pt x="88" y="55"/>
                    </a:lnTo>
                    <a:lnTo>
                      <a:pt x="70" y="70"/>
                    </a:lnTo>
                    <a:lnTo>
                      <a:pt x="55" y="88"/>
                    </a:lnTo>
                    <a:lnTo>
                      <a:pt x="41" y="106"/>
                    </a:lnTo>
                    <a:lnTo>
                      <a:pt x="29" y="126"/>
                    </a:lnTo>
                    <a:lnTo>
                      <a:pt x="19" y="146"/>
                    </a:lnTo>
                    <a:lnTo>
                      <a:pt x="15" y="158"/>
                    </a:lnTo>
                    <a:lnTo>
                      <a:pt x="11" y="168"/>
                    </a:lnTo>
                    <a:lnTo>
                      <a:pt x="8" y="180"/>
                    </a:lnTo>
                    <a:lnTo>
                      <a:pt x="5" y="191"/>
                    </a:lnTo>
                    <a:lnTo>
                      <a:pt x="2" y="203"/>
                    </a:lnTo>
                    <a:lnTo>
                      <a:pt x="1" y="216"/>
                    </a:lnTo>
                    <a:lnTo>
                      <a:pt x="0" y="228"/>
                    </a:lnTo>
                    <a:lnTo>
                      <a:pt x="0" y="240"/>
                    </a:lnTo>
                    <a:lnTo>
                      <a:pt x="0" y="252"/>
                    </a:lnTo>
                    <a:lnTo>
                      <a:pt x="1" y="265"/>
                    </a:lnTo>
                    <a:lnTo>
                      <a:pt x="2" y="276"/>
                    </a:lnTo>
                    <a:lnTo>
                      <a:pt x="5" y="288"/>
                    </a:lnTo>
                    <a:lnTo>
                      <a:pt x="8" y="300"/>
                    </a:lnTo>
                    <a:lnTo>
                      <a:pt x="11" y="311"/>
                    </a:lnTo>
                    <a:lnTo>
                      <a:pt x="15" y="322"/>
                    </a:lnTo>
                    <a:lnTo>
                      <a:pt x="19" y="334"/>
                    </a:lnTo>
                    <a:lnTo>
                      <a:pt x="29" y="355"/>
                    </a:lnTo>
                    <a:lnTo>
                      <a:pt x="41" y="374"/>
                    </a:lnTo>
                    <a:lnTo>
                      <a:pt x="55" y="393"/>
                    </a:lnTo>
                    <a:lnTo>
                      <a:pt x="70" y="409"/>
                    </a:lnTo>
                    <a:lnTo>
                      <a:pt x="88" y="426"/>
                    </a:lnTo>
                    <a:lnTo>
                      <a:pt x="106" y="438"/>
                    </a:lnTo>
                    <a:lnTo>
                      <a:pt x="126" y="451"/>
                    </a:lnTo>
                    <a:lnTo>
                      <a:pt x="147" y="461"/>
                    </a:lnTo>
                    <a:lnTo>
                      <a:pt x="157" y="465"/>
                    </a:lnTo>
                    <a:lnTo>
                      <a:pt x="169" y="469"/>
                    </a:lnTo>
                    <a:lnTo>
                      <a:pt x="181" y="472"/>
                    </a:lnTo>
                    <a:lnTo>
                      <a:pt x="192" y="475"/>
                    </a:lnTo>
                    <a:lnTo>
                      <a:pt x="204" y="477"/>
                    </a:lnTo>
                    <a:lnTo>
                      <a:pt x="216" y="479"/>
                    </a:lnTo>
                    <a:lnTo>
                      <a:pt x="227" y="479"/>
                    </a:lnTo>
                    <a:lnTo>
                      <a:pt x="240" y="480"/>
                    </a:lnTo>
                    <a:lnTo>
                      <a:pt x="253" y="479"/>
                    </a:lnTo>
                    <a:lnTo>
                      <a:pt x="265" y="479"/>
                    </a:lnTo>
                    <a:lnTo>
                      <a:pt x="276" y="477"/>
                    </a:lnTo>
                    <a:lnTo>
                      <a:pt x="289" y="475"/>
                    </a:lnTo>
                    <a:lnTo>
                      <a:pt x="300" y="472"/>
                    </a:lnTo>
                    <a:lnTo>
                      <a:pt x="311" y="469"/>
                    </a:lnTo>
                    <a:lnTo>
                      <a:pt x="323" y="465"/>
                    </a:lnTo>
                    <a:lnTo>
                      <a:pt x="333" y="461"/>
                    </a:lnTo>
                    <a:lnTo>
                      <a:pt x="354" y="451"/>
                    </a:lnTo>
                    <a:lnTo>
                      <a:pt x="374" y="438"/>
                    </a:lnTo>
                    <a:lnTo>
                      <a:pt x="393" y="426"/>
                    </a:lnTo>
                    <a:lnTo>
                      <a:pt x="410" y="409"/>
                    </a:lnTo>
                    <a:lnTo>
                      <a:pt x="425" y="393"/>
                    </a:lnTo>
                    <a:lnTo>
                      <a:pt x="439" y="374"/>
                    </a:lnTo>
                    <a:lnTo>
                      <a:pt x="451" y="355"/>
                    </a:lnTo>
                    <a:lnTo>
                      <a:pt x="461" y="334"/>
                    </a:lnTo>
                    <a:lnTo>
                      <a:pt x="466" y="322"/>
                    </a:lnTo>
                    <a:lnTo>
                      <a:pt x="470" y="311"/>
                    </a:lnTo>
                    <a:lnTo>
                      <a:pt x="473" y="300"/>
                    </a:lnTo>
                    <a:lnTo>
                      <a:pt x="475" y="288"/>
                    </a:lnTo>
                    <a:lnTo>
                      <a:pt x="478" y="276"/>
                    </a:lnTo>
                    <a:lnTo>
                      <a:pt x="479" y="265"/>
                    </a:lnTo>
                    <a:lnTo>
                      <a:pt x="480" y="252"/>
                    </a:lnTo>
                    <a:lnTo>
                      <a:pt x="480" y="240"/>
                    </a:lnTo>
                    <a:close/>
                    <a:moveTo>
                      <a:pt x="459" y="240"/>
                    </a:moveTo>
                    <a:lnTo>
                      <a:pt x="458" y="262"/>
                    </a:lnTo>
                    <a:lnTo>
                      <a:pt x="454" y="285"/>
                    </a:lnTo>
                    <a:lnTo>
                      <a:pt x="450" y="306"/>
                    </a:lnTo>
                    <a:lnTo>
                      <a:pt x="442" y="325"/>
                    </a:lnTo>
                    <a:lnTo>
                      <a:pt x="432" y="344"/>
                    </a:lnTo>
                    <a:lnTo>
                      <a:pt x="422" y="363"/>
                    </a:lnTo>
                    <a:lnTo>
                      <a:pt x="409" y="379"/>
                    </a:lnTo>
                    <a:lnTo>
                      <a:pt x="395" y="395"/>
                    </a:lnTo>
                    <a:lnTo>
                      <a:pt x="380" y="409"/>
                    </a:lnTo>
                    <a:lnTo>
                      <a:pt x="362" y="422"/>
                    </a:lnTo>
                    <a:lnTo>
                      <a:pt x="345" y="433"/>
                    </a:lnTo>
                    <a:lnTo>
                      <a:pt x="325" y="442"/>
                    </a:lnTo>
                    <a:lnTo>
                      <a:pt x="305" y="449"/>
                    </a:lnTo>
                    <a:lnTo>
                      <a:pt x="284" y="455"/>
                    </a:lnTo>
                    <a:lnTo>
                      <a:pt x="262" y="458"/>
                    </a:lnTo>
                    <a:lnTo>
                      <a:pt x="240" y="459"/>
                    </a:lnTo>
                    <a:lnTo>
                      <a:pt x="218" y="458"/>
                    </a:lnTo>
                    <a:lnTo>
                      <a:pt x="196" y="455"/>
                    </a:lnTo>
                    <a:lnTo>
                      <a:pt x="175" y="449"/>
                    </a:lnTo>
                    <a:lnTo>
                      <a:pt x="155" y="442"/>
                    </a:lnTo>
                    <a:lnTo>
                      <a:pt x="135" y="433"/>
                    </a:lnTo>
                    <a:lnTo>
                      <a:pt x="118" y="422"/>
                    </a:lnTo>
                    <a:lnTo>
                      <a:pt x="100" y="409"/>
                    </a:lnTo>
                    <a:lnTo>
                      <a:pt x="85" y="395"/>
                    </a:lnTo>
                    <a:lnTo>
                      <a:pt x="71" y="379"/>
                    </a:lnTo>
                    <a:lnTo>
                      <a:pt x="58" y="363"/>
                    </a:lnTo>
                    <a:lnTo>
                      <a:pt x="48" y="344"/>
                    </a:lnTo>
                    <a:lnTo>
                      <a:pt x="39" y="325"/>
                    </a:lnTo>
                    <a:lnTo>
                      <a:pt x="30" y="306"/>
                    </a:lnTo>
                    <a:lnTo>
                      <a:pt x="26" y="285"/>
                    </a:lnTo>
                    <a:lnTo>
                      <a:pt x="22" y="262"/>
                    </a:lnTo>
                    <a:lnTo>
                      <a:pt x="21" y="240"/>
                    </a:lnTo>
                    <a:lnTo>
                      <a:pt x="22" y="217"/>
                    </a:lnTo>
                    <a:lnTo>
                      <a:pt x="26" y="196"/>
                    </a:lnTo>
                    <a:lnTo>
                      <a:pt x="30" y="175"/>
                    </a:lnTo>
                    <a:lnTo>
                      <a:pt x="39" y="154"/>
                    </a:lnTo>
                    <a:lnTo>
                      <a:pt x="48" y="135"/>
                    </a:lnTo>
                    <a:lnTo>
                      <a:pt x="58" y="118"/>
                    </a:lnTo>
                    <a:lnTo>
                      <a:pt x="71" y="101"/>
                    </a:lnTo>
                    <a:lnTo>
                      <a:pt x="85" y="85"/>
                    </a:lnTo>
                    <a:lnTo>
                      <a:pt x="100" y="71"/>
                    </a:lnTo>
                    <a:lnTo>
                      <a:pt x="118" y="59"/>
                    </a:lnTo>
                    <a:lnTo>
                      <a:pt x="135" y="47"/>
                    </a:lnTo>
                    <a:lnTo>
                      <a:pt x="155" y="38"/>
                    </a:lnTo>
                    <a:lnTo>
                      <a:pt x="175" y="31"/>
                    </a:lnTo>
                    <a:lnTo>
                      <a:pt x="196" y="25"/>
                    </a:lnTo>
                    <a:lnTo>
                      <a:pt x="218" y="22"/>
                    </a:lnTo>
                    <a:lnTo>
                      <a:pt x="240" y="21"/>
                    </a:lnTo>
                    <a:lnTo>
                      <a:pt x="262" y="22"/>
                    </a:lnTo>
                    <a:lnTo>
                      <a:pt x="284" y="25"/>
                    </a:lnTo>
                    <a:lnTo>
                      <a:pt x="305" y="31"/>
                    </a:lnTo>
                    <a:lnTo>
                      <a:pt x="325" y="38"/>
                    </a:lnTo>
                    <a:lnTo>
                      <a:pt x="345" y="47"/>
                    </a:lnTo>
                    <a:lnTo>
                      <a:pt x="362" y="59"/>
                    </a:lnTo>
                    <a:lnTo>
                      <a:pt x="380" y="71"/>
                    </a:lnTo>
                    <a:lnTo>
                      <a:pt x="395" y="85"/>
                    </a:lnTo>
                    <a:lnTo>
                      <a:pt x="409" y="101"/>
                    </a:lnTo>
                    <a:lnTo>
                      <a:pt x="422" y="118"/>
                    </a:lnTo>
                    <a:lnTo>
                      <a:pt x="432" y="135"/>
                    </a:lnTo>
                    <a:lnTo>
                      <a:pt x="442" y="154"/>
                    </a:lnTo>
                    <a:lnTo>
                      <a:pt x="450" y="175"/>
                    </a:lnTo>
                    <a:lnTo>
                      <a:pt x="454" y="196"/>
                    </a:lnTo>
                    <a:lnTo>
                      <a:pt x="458" y="217"/>
                    </a:lnTo>
                    <a:lnTo>
                      <a:pt x="459" y="240"/>
                    </a:lnTo>
                    <a:close/>
                  </a:path>
                </a:pathLst>
              </a:custGeom>
              <a:solidFill>
                <a:srgbClr val="8C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95">
                <a:extLst>
                  <a:ext uri="{FF2B5EF4-FFF2-40B4-BE49-F238E27FC236}">
                    <a16:creationId xmlns:a16="http://schemas.microsoft.com/office/drawing/2014/main" id="{7CD76611-F4AA-4EF5-B6E9-B07DE7D0A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9" y="1122"/>
                <a:ext cx="66" cy="65"/>
              </a:xfrm>
              <a:custGeom>
                <a:avLst/>
                <a:gdLst>
                  <a:gd name="T0" fmla="*/ 9 w 459"/>
                  <a:gd name="T1" fmla="*/ 4 h 459"/>
                  <a:gd name="T2" fmla="*/ 9 w 459"/>
                  <a:gd name="T3" fmla="*/ 3 h 459"/>
                  <a:gd name="T4" fmla="*/ 9 w 459"/>
                  <a:gd name="T5" fmla="*/ 2 h 459"/>
                  <a:gd name="T6" fmla="*/ 8 w 459"/>
                  <a:gd name="T7" fmla="*/ 1 h 459"/>
                  <a:gd name="T8" fmla="*/ 7 w 459"/>
                  <a:gd name="T9" fmla="*/ 0 h 459"/>
                  <a:gd name="T10" fmla="*/ 5 w 459"/>
                  <a:gd name="T11" fmla="*/ 0 h 459"/>
                  <a:gd name="T12" fmla="*/ 5 w 459"/>
                  <a:gd name="T13" fmla="*/ 0 h 459"/>
                  <a:gd name="T14" fmla="*/ 4 w 459"/>
                  <a:gd name="T15" fmla="*/ 0 h 459"/>
                  <a:gd name="T16" fmla="*/ 3 w 459"/>
                  <a:gd name="T17" fmla="*/ 0 h 459"/>
                  <a:gd name="T18" fmla="*/ 2 w 459"/>
                  <a:gd name="T19" fmla="*/ 1 h 459"/>
                  <a:gd name="T20" fmla="*/ 1 w 459"/>
                  <a:gd name="T21" fmla="*/ 2 h 459"/>
                  <a:gd name="T22" fmla="*/ 0 w 459"/>
                  <a:gd name="T23" fmla="*/ 3 h 459"/>
                  <a:gd name="T24" fmla="*/ 0 w 459"/>
                  <a:gd name="T25" fmla="*/ 4 h 459"/>
                  <a:gd name="T26" fmla="*/ 0 w 459"/>
                  <a:gd name="T27" fmla="*/ 5 h 459"/>
                  <a:gd name="T28" fmla="*/ 0 w 459"/>
                  <a:gd name="T29" fmla="*/ 6 h 459"/>
                  <a:gd name="T30" fmla="*/ 1 w 459"/>
                  <a:gd name="T31" fmla="*/ 7 h 459"/>
                  <a:gd name="T32" fmla="*/ 1 w 459"/>
                  <a:gd name="T33" fmla="*/ 8 h 459"/>
                  <a:gd name="T34" fmla="*/ 2 w 459"/>
                  <a:gd name="T35" fmla="*/ 9 h 459"/>
                  <a:gd name="T36" fmla="*/ 4 w 459"/>
                  <a:gd name="T37" fmla="*/ 9 h 459"/>
                  <a:gd name="T38" fmla="*/ 4 w 459"/>
                  <a:gd name="T39" fmla="*/ 9 h 459"/>
                  <a:gd name="T40" fmla="*/ 5 w 459"/>
                  <a:gd name="T41" fmla="*/ 9 h 459"/>
                  <a:gd name="T42" fmla="*/ 6 w 459"/>
                  <a:gd name="T43" fmla="*/ 9 h 459"/>
                  <a:gd name="T44" fmla="*/ 7 w 459"/>
                  <a:gd name="T45" fmla="*/ 8 h 459"/>
                  <a:gd name="T46" fmla="*/ 8 w 459"/>
                  <a:gd name="T47" fmla="*/ 8 h 459"/>
                  <a:gd name="T48" fmla="*/ 9 w 459"/>
                  <a:gd name="T49" fmla="*/ 6 h 459"/>
                  <a:gd name="T50" fmla="*/ 9 w 459"/>
                  <a:gd name="T51" fmla="*/ 5 h 459"/>
                  <a:gd name="T52" fmla="*/ 9 w 459"/>
                  <a:gd name="T53" fmla="*/ 5 h 459"/>
                  <a:gd name="T54" fmla="*/ 9 w 459"/>
                  <a:gd name="T55" fmla="*/ 5 h 459"/>
                  <a:gd name="T56" fmla="*/ 8 w 459"/>
                  <a:gd name="T57" fmla="*/ 7 h 459"/>
                  <a:gd name="T58" fmla="*/ 8 w 459"/>
                  <a:gd name="T59" fmla="*/ 8 h 459"/>
                  <a:gd name="T60" fmla="*/ 7 w 459"/>
                  <a:gd name="T61" fmla="*/ 8 h 459"/>
                  <a:gd name="T62" fmla="*/ 6 w 459"/>
                  <a:gd name="T63" fmla="*/ 9 h 459"/>
                  <a:gd name="T64" fmla="*/ 4 w 459"/>
                  <a:gd name="T65" fmla="*/ 9 h 459"/>
                  <a:gd name="T66" fmla="*/ 3 w 459"/>
                  <a:gd name="T67" fmla="*/ 8 h 459"/>
                  <a:gd name="T68" fmla="*/ 2 w 459"/>
                  <a:gd name="T69" fmla="*/ 8 h 459"/>
                  <a:gd name="T70" fmla="*/ 1 w 459"/>
                  <a:gd name="T71" fmla="*/ 7 h 459"/>
                  <a:gd name="T72" fmla="*/ 1 w 459"/>
                  <a:gd name="T73" fmla="*/ 6 h 459"/>
                  <a:gd name="T74" fmla="*/ 0 w 459"/>
                  <a:gd name="T75" fmla="*/ 5 h 459"/>
                  <a:gd name="T76" fmla="*/ 1 w 459"/>
                  <a:gd name="T77" fmla="*/ 3 h 459"/>
                  <a:gd name="T78" fmla="*/ 1 w 459"/>
                  <a:gd name="T79" fmla="*/ 2 h 459"/>
                  <a:gd name="T80" fmla="*/ 2 w 459"/>
                  <a:gd name="T81" fmla="*/ 1 h 459"/>
                  <a:gd name="T82" fmla="*/ 3 w 459"/>
                  <a:gd name="T83" fmla="*/ 1 h 459"/>
                  <a:gd name="T84" fmla="*/ 4 w 459"/>
                  <a:gd name="T85" fmla="*/ 0 h 459"/>
                  <a:gd name="T86" fmla="*/ 6 w 459"/>
                  <a:gd name="T87" fmla="*/ 0 h 459"/>
                  <a:gd name="T88" fmla="*/ 7 w 459"/>
                  <a:gd name="T89" fmla="*/ 1 h 459"/>
                  <a:gd name="T90" fmla="*/ 8 w 459"/>
                  <a:gd name="T91" fmla="*/ 2 h 459"/>
                  <a:gd name="T92" fmla="*/ 8 w 459"/>
                  <a:gd name="T93" fmla="*/ 3 h 459"/>
                  <a:gd name="T94" fmla="*/ 9 w 459"/>
                  <a:gd name="T95" fmla="*/ 4 h 45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59" h="459">
                    <a:moveTo>
                      <a:pt x="459" y="229"/>
                    </a:moveTo>
                    <a:lnTo>
                      <a:pt x="459" y="218"/>
                    </a:lnTo>
                    <a:lnTo>
                      <a:pt x="457" y="206"/>
                    </a:lnTo>
                    <a:lnTo>
                      <a:pt x="456" y="194"/>
                    </a:lnTo>
                    <a:lnTo>
                      <a:pt x="454" y="183"/>
                    </a:lnTo>
                    <a:lnTo>
                      <a:pt x="448" y="161"/>
                    </a:lnTo>
                    <a:lnTo>
                      <a:pt x="441" y="140"/>
                    </a:lnTo>
                    <a:lnTo>
                      <a:pt x="431" y="120"/>
                    </a:lnTo>
                    <a:lnTo>
                      <a:pt x="419" y="101"/>
                    </a:lnTo>
                    <a:lnTo>
                      <a:pt x="406" y="83"/>
                    </a:lnTo>
                    <a:lnTo>
                      <a:pt x="391" y="66"/>
                    </a:lnTo>
                    <a:lnTo>
                      <a:pt x="375" y="52"/>
                    </a:lnTo>
                    <a:lnTo>
                      <a:pt x="357" y="38"/>
                    </a:lnTo>
                    <a:lnTo>
                      <a:pt x="339" y="27"/>
                    </a:lnTo>
                    <a:lnTo>
                      <a:pt x="319" y="17"/>
                    </a:lnTo>
                    <a:lnTo>
                      <a:pt x="298" y="10"/>
                    </a:lnTo>
                    <a:lnTo>
                      <a:pt x="276" y="4"/>
                    </a:lnTo>
                    <a:lnTo>
                      <a:pt x="264" y="2"/>
                    </a:lnTo>
                    <a:lnTo>
                      <a:pt x="252" y="1"/>
                    </a:lnTo>
                    <a:lnTo>
                      <a:pt x="241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6" y="1"/>
                    </a:lnTo>
                    <a:lnTo>
                      <a:pt x="194" y="2"/>
                    </a:lnTo>
                    <a:lnTo>
                      <a:pt x="183" y="4"/>
                    </a:lnTo>
                    <a:lnTo>
                      <a:pt x="160" y="10"/>
                    </a:lnTo>
                    <a:lnTo>
                      <a:pt x="139" y="17"/>
                    </a:lnTo>
                    <a:lnTo>
                      <a:pt x="120" y="27"/>
                    </a:lnTo>
                    <a:lnTo>
                      <a:pt x="101" y="38"/>
                    </a:lnTo>
                    <a:lnTo>
                      <a:pt x="84" y="52"/>
                    </a:lnTo>
                    <a:lnTo>
                      <a:pt x="67" y="66"/>
                    </a:lnTo>
                    <a:lnTo>
                      <a:pt x="52" y="83"/>
                    </a:lnTo>
                    <a:lnTo>
                      <a:pt x="39" y="101"/>
                    </a:lnTo>
                    <a:lnTo>
                      <a:pt x="28" y="120"/>
                    </a:lnTo>
                    <a:lnTo>
                      <a:pt x="18" y="140"/>
                    </a:lnTo>
                    <a:lnTo>
                      <a:pt x="10" y="161"/>
                    </a:lnTo>
                    <a:lnTo>
                      <a:pt x="4" y="183"/>
                    </a:lnTo>
                    <a:lnTo>
                      <a:pt x="2" y="194"/>
                    </a:lnTo>
                    <a:lnTo>
                      <a:pt x="1" y="206"/>
                    </a:lnTo>
                    <a:lnTo>
                      <a:pt x="0" y="218"/>
                    </a:lnTo>
                    <a:lnTo>
                      <a:pt x="0" y="229"/>
                    </a:lnTo>
                    <a:lnTo>
                      <a:pt x="0" y="241"/>
                    </a:lnTo>
                    <a:lnTo>
                      <a:pt x="1" y="253"/>
                    </a:lnTo>
                    <a:lnTo>
                      <a:pt x="2" y="264"/>
                    </a:lnTo>
                    <a:lnTo>
                      <a:pt x="4" y="275"/>
                    </a:lnTo>
                    <a:lnTo>
                      <a:pt x="10" y="297"/>
                    </a:lnTo>
                    <a:lnTo>
                      <a:pt x="18" y="318"/>
                    </a:lnTo>
                    <a:lnTo>
                      <a:pt x="28" y="339"/>
                    </a:lnTo>
                    <a:lnTo>
                      <a:pt x="39" y="357"/>
                    </a:lnTo>
                    <a:lnTo>
                      <a:pt x="52" y="375"/>
                    </a:lnTo>
                    <a:lnTo>
                      <a:pt x="67" y="391"/>
                    </a:lnTo>
                    <a:lnTo>
                      <a:pt x="84" y="406"/>
                    </a:lnTo>
                    <a:lnTo>
                      <a:pt x="101" y="419"/>
                    </a:lnTo>
                    <a:lnTo>
                      <a:pt x="120" y="431"/>
                    </a:lnTo>
                    <a:lnTo>
                      <a:pt x="139" y="440"/>
                    </a:lnTo>
                    <a:lnTo>
                      <a:pt x="160" y="448"/>
                    </a:lnTo>
                    <a:lnTo>
                      <a:pt x="183" y="454"/>
                    </a:lnTo>
                    <a:lnTo>
                      <a:pt x="194" y="455"/>
                    </a:lnTo>
                    <a:lnTo>
                      <a:pt x="206" y="458"/>
                    </a:lnTo>
                    <a:lnTo>
                      <a:pt x="217" y="458"/>
                    </a:lnTo>
                    <a:lnTo>
                      <a:pt x="229" y="459"/>
                    </a:lnTo>
                    <a:lnTo>
                      <a:pt x="241" y="458"/>
                    </a:lnTo>
                    <a:lnTo>
                      <a:pt x="252" y="458"/>
                    </a:lnTo>
                    <a:lnTo>
                      <a:pt x="264" y="455"/>
                    </a:lnTo>
                    <a:lnTo>
                      <a:pt x="276" y="454"/>
                    </a:lnTo>
                    <a:lnTo>
                      <a:pt x="298" y="448"/>
                    </a:lnTo>
                    <a:lnTo>
                      <a:pt x="319" y="440"/>
                    </a:lnTo>
                    <a:lnTo>
                      <a:pt x="339" y="431"/>
                    </a:lnTo>
                    <a:lnTo>
                      <a:pt x="357" y="419"/>
                    </a:lnTo>
                    <a:lnTo>
                      <a:pt x="375" y="406"/>
                    </a:lnTo>
                    <a:lnTo>
                      <a:pt x="391" y="391"/>
                    </a:lnTo>
                    <a:lnTo>
                      <a:pt x="406" y="375"/>
                    </a:lnTo>
                    <a:lnTo>
                      <a:pt x="419" y="357"/>
                    </a:lnTo>
                    <a:lnTo>
                      <a:pt x="431" y="339"/>
                    </a:lnTo>
                    <a:lnTo>
                      <a:pt x="441" y="318"/>
                    </a:lnTo>
                    <a:lnTo>
                      <a:pt x="448" y="297"/>
                    </a:lnTo>
                    <a:lnTo>
                      <a:pt x="454" y="275"/>
                    </a:lnTo>
                    <a:lnTo>
                      <a:pt x="456" y="264"/>
                    </a:lnTo>
                    <a:lnTo>
                      <a:pt x="457" y="253"/>
                    </a:lnTo>
                    <a:lnTo>
                      <a:pt x="459" y="241"/>
                    </a:lnTo>
                    <a:lnTo>
                      <a:pt x="459" y="229"/>
                    </a:lnTo>
                    <a:close/>
                    <a:moveTo>
                      <a:pt x="438" y="229"/>
                    </a:moveTo>
                    <a:lnTo>
                      <a:pt x="436" y="250"/>
                    </a:lnTo>
                    <a:lnTo>
                      <a:pt x="434" y="271"/>
                    </a:lnTo>
                    <a:lnTo>
                      <a:pt x="428" y="291"/>
                    </a:lnTo>
                    <a:lnTo>
                      <a:pt x="421" y="310"/>
                    </a:lnTo>
                    <a:lnTo>
                      <a:pt x="413" y="328"/>
                    </a:lnTo>
                    <a:lnTo>
                      <a:pt x="403" y="346"/>
                    </a:lnTo>
                    <a:lnTo>
                      <a:pt x="390" y="362"/>
                    </a:lnTo>
                    <a:lnTo>
                      <a:pt x="377" y="376"/>
                    </a:lnTo>
                    <a:lnTo>
                      <a:pt x="362" y="390"/>
                    </a:lnTo>
                    <a:lnTo>
                      <a:pt x="346" y="402"/>
                    </a:lnTo>
                    <a:lnTo>
                      <a:pt x="328" y="412"/>
                    </a:lnTo>
                    <a:lnTo>
                      <a:pt x="311" y="422"/>
                    </a:lnTo>
                    <a:lnTo>
                      <a:pt x="291" y="429"/>
                    </a:lnTo>
                    <a:lnTo>
                      <a:pt x="271" y="433"/>
                    </a:lnTo>
                    <a:lnTo>
                      <a:pt x="250" y="437"/>
                    </a:lnTo>
                    <a:lnTo>
                      <a:pt x="229" y="438"/>
                    </a:lnTo>
                    <a:lnTo>
                      <a:pt x="208" y="437"/>
                    </a:lnTo>
                    <a:lnTo>
                      <a:pt x="187" y="433"/>
                    </a:lnTo>
                    <a:lnTo>
                      <a:pt x="167" y="429"/>
                    </a:lnTo>
                    <a:lnTo>
                      <a:pt x="148" y="422"/>
                    </a:lnTo>
                    <a:lnTo>
                      <a:pt x="130" y="412"/>
                    </a:lnTo>
                    <a:lnTo>
                      <a:pt x="113" y="402"/>
                    </a:lnTo>
                    <a:lnTo>
                      <a:pt x="96" y="390"/>
                    </a:lnTo>
                    <a:lnTo>
                      <a:pt x="81" y="376"/>
                    </a:lnTo>
                    <a:lnTo>
                      <a:pt x="68" y="362"/>
                    </a:lnTo>
                    <a:lnTo>
                      <a:pt x="57" y="346"/>
                    </a:lnTo>
                    <a:lnTo>
                      <a:pt x="46" y="328"/>
                    </a:lnTo>
                    <a:lnTo>
                      <a:pt x="37" y="310"/>
                    </a:lnTo>
                    <a:lnTo>
                      <a:pt x="30" y="291"/>
                    </a:lnTo>
                    <a:lnTo>
                      <a:pt x="25" y="271"/>
                    </a:lnTo>
                    <a:lnTo>
                      <a:pt x="22" y="250"/>
                    </a:lnTo>
                    <a:lnTo>
                      <a:pt x="21" y="229"/>
                    </a:lnTo>
                    <a:lnTo>
                      <a:pt x="22" y="207"/>
                    </a:lnTo>
                    <a:lnTo>
                      <a:pt x="25" y="187"/>
                    </a:lnTo>
                    <a:lnTo>
                      <a:pt x="30" y="166"/>
                    </a:lnTo>
                    <a:lnTo>
                      <a:pt x="37" y="148"/>
                    </a:lnTo>
                    <a:lnTo>
                      <a:pt x="46" y="129"/>
                    </a:lnTo>
                    <a:lnTo>
                      <a:pt x="57" y="113"/>
                    </a:lnTo>
                    <a:lnTo>
                      <a:pt x="68" y="97"/>
                    </a:lnTo>
                    <a:lnTo>
                      <a:pt x="81" y="81"/>
                    </a:lnTo>
                    <a:lnTo>
                      <a:pt x="96" y="67"/>
                    </a:lnTo>
                    <a:lnTo>
                      <a:pt x="113" y="56"/>
                    </a:lnTo>
                    <a:lnTo>
                      <a:pt x="130" y="45"/>
                    </a:lnTo>
                    <a:lnTo>
                      <a:pt x="148" y="37"/>
                    </a:lnTo>
                    <a:lnTo>
                      <a:pt x="167" y="30"/>
                    </a:lnTo>
                    <a:lnTo>
                      <a:pt x="187" y="24"/>
                    </a:lnTo>
                    <a:lnTo>
                      <a:pt x="208" y="21"/>
                    </a:lnTo>
                    <a:lnTo>
                      <a:pt x="229" y="21"/>
                    </a:lnTo>
                    <a:lnTo>
                      <a:pt x="250" y="21"/>
                    </a:lnTo>
                    <a:lnTo>
                      <a:pt x="271" y="24"/>
                    </a:lnTo>
                    <a:lnTo>
                      <a:pt x="291" y="30"/>
                    </a:lnTo>
                    <a:lnTo>
                      <a:pt x="311" y="37"/>
                    </a:lnTo>
                    <a:lnTo>
                      <a:pt x="328" y="45"/>
                    </a:lnTo>
                    <a:lnTo>
                      <a:pt x="346" y="56"/>
                    </a:lnTo>
                    <a:lnTo>
                      <a:pt x="362" y="67"/>
                    </a:lnTo>
                    <a:lnTo>
                      <a:pt x="377" y="81"/>
                    </a:lnTo>
                    <a:lnTo>
                      <a:pt x="390" y="97"/>
                    </a:lnTo>
                    <a:lnTo>
                      <a:pt x="403" y="113"/>
                    </a:lnTo>
                    <a:lnTo>
                      <a:pt x="413" y="129"/>
                    </a:lnTo>
                    <a:lnTo>
                      <a:pt x="421" y="148"/>
                    </a:lnTo>
                    <a:lnTo>
                      <a:pt x="428" y="166"/>
                    </a:lnTo>
                    <a:lnTo>
                      <a:pt x="434" y="187"/>
                    </a:lnTo>
                    <a:lnTo>
                      <a:pt x="436" y="207"/>
                    </a:lnTo>
                    <a:lnTo>
                      <a:pt x="438" y="229"/>
                    </a:lnTo>
                    <a:close/>
                  </a:path>
                </a:pathLst>
              </a:custGeom>
              <a:solidFill>
                <a:srgbClr val="908F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6" name="Freeform 196">
                <a:extLst>
                  <a:ext uri="{FF2B5EF4-FFF2-40B4-BE49-F238E27FC236}">
                    <a16:creationId xmlns:a16="http://schemas.microsoft.com/office/drawing/2014/main" id="{5B4F2512-C60E-4552-8267-ACE289536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1" y="1123"/>
                <a:ext cx="62" cy="63"/>
              </a:xfrm>
              <a:custGeom>
                <a:avLst/>
                <a:gdLst>
                  <a:gd name="T0" fmla="*/ 9 w 438"/>
                  <a:gd name="T1" fmla="*/ 4 h 438"/>
                  <a:gd name="T2" fmla="*/ 8 w 438"/>
                  <a:gd name="T3" fmla="*/ 2 h 438"/>
                  <a:gd name="T4" fmla="*/ 8 w 438"/>
                  <a:gd name="T5" fmla="*/ 1 h 438"/>
                  <a:gd name="T6" fmla="*/ 7 w 438"/>
                  <a:gd name="T7" fmla="*/ 1 h 438"/>
                  <a:gd name="T8" fmla="*/ 5 w 438"/>
                  <a:gd name="T9" fmla="*/ 0 h 438"/>
                  <a:gd name="T10" fmla="*/ 4 w 438"/>
                  <a:gd name="T11" fmla="*/ 0 h 438"/>
                  <a:gd name="T12" fmla="*/ 3 w 438"/>
                  <a:gd name="T13" fmla="*/ 0 h 438"/>
                  <a:gd name="T14" fmla="*/ 2 w 438"/>
                  <a:gd name="T15" fmla="*/ 1 h 438"/>
                  <a:gd name="T16" fmla="*/ 1 w 438"/>
                  <a:gd name="T17" fmla="*/ 2 h 438"/>
                  <a:gd name="T18" fmla="*/ 0 w 438"/>
                  <a:gd name="T19" fmla="*/ 3 h 438"/>
                  <a:gd name="T20" fmla="*/ 0 w 438"/>
                  <a:gd name="T21" fmla="*/ 5 h 438"/>
                  <a:gd name="T22" fmla="*/ 0 w 438"/>
                  <a:gd name="T23" fmla="*/ 6 h 438"/>
                  <a:gd name="T24" fmla="*/ 1 w 438"/>
                  <a:gd name="T25" fmla="*/ 7 h 438"/>
                  <a:gd name="T26" fmla="*/ 2 w 438"/>
                  <a:gd name="T27" fmla="*/ 8 h 438"/>
                  <a:gd name="T28" fmla="*/ 3 w 438"/>
                  <a:gd name="T29" fmla="*/ 9 h 438"/>
                  <a:gd name="T30" fmla="*/ 4 w 438"/>
                  <a:gd name="T31" fmla="*/ 9 h 438"/>
                  <a:gd name="T32" fmla="*/ 5 w 438"/>
                  <a:gd name="T33" fmla="*/ 9 h 438"/>
                  <a:gd name="T34" fmla="*/ 7 w 438"/>
                  <a:gd name="T35" fmla="*/ 8 h 438"/>
                  <a:gd name="T36" fmla="*/ 8 w 438"/>
                  <a:gd name="T37" fmla="*/ 8 h 438"/>
                  <a:gd name="T38" fmla="*/ 8 w 438"/>
                  <a:gd name="T39" fmla="*/ 7 h 438"/>
                  <a:gd name="T40" fmla="*/ 9 w 438"/>
                  <a:gd name="T41" fmla="*/ 5 h 438"/>
                  <a:gd name="T42" fmla="*/ 8 w 438"/>
                  <a:gd name="T43" fmla="*/ 5 h 438"/>
                  <a:gd name="T44" fmla="*/ 8 w 438"/>
                  <a:gd name="T45" fmla="*/ 6 h 438"/>
                  <a:gd name="T46" fmla="*/ 8 w 438"/>
                  <a:gd name="T47" fmla="*/ 7 h 438"/>
                  <a:gd name="T48" fmla="*/ 7 w 438"/>
                  <a:gd name="T49" fmla="*/ 8 h 438"/>
                  <a:gd name="T50" fmla="*/ 6 w 438"/>
                  <a:gd name="T51" fmla="*/ 8 h 438"/>
                  <a:gd name="T52" fmla="*/ 5 w 438"/>
                  <a:gd name="T53" fmla="*/ 9 h 438"/>
                  <a:gd name="T54" fmla="*/ 4 w 438"/>
                  <a:gd name="T55" fmla="*/ 8 h 438"/>
                  <a:gd name="T56" fmla="*/ 3 w 438"/>
                  <a:gd name="T57" fmla="*/ 8 h 438"/>
                  <a:gd name="T58" fmla="*/ 2 w 438"/>
                  <a:gd name="T59" fmla="*/ 7 h 438"/>
                  <a:gd name="T60" fmla="*/ 1 w 438"/>
                  <a:gd name="T61" fmla="*/ 6 h 438"/>
                  <a:gd name="T62" fmla="*/ 1 w 438"/>
                  <a:gd name="T63" fmla="*/ 5 h 438"/>
                  <a:gd name="T64" fmla="*/ 0 w 438"/>
                  <a:gd name="T65" fmla="*/ 4 h 438"/>
                  <a:gd name="T66" fmla="*/ 1 w 438"/>
                  <a:gd name="T67" fmla="*/ 3 h 438"/>
                  <a:gd name="T68" fmla="*/ 1 w 438"/>
                  <a:gd name="T69" fmla="*/ 2 h 438"/>
                  <a:gd name="T70" fmla="*/ 2 w 438"/>
                  <a:gd name="T71" fmla="*/ 1 h 438"/>
                  <a:gd name="T72" fmla="*/ 3 w 438"/>
                  <a:gd name="T73" fmla="*/ 1 h 438"/>
                  <a:gd name="T74" fmla="*/ 4 w 438"/>
                  <a:gd name="T75" fmla="*/ 0 h 438"/>
                  <a:gd name="T76" fmla="*/ 6 w 438"/>
                  <a:gd name="T77" fmla="*/ 1 h 438"/>
                  <a:gd name="T78" fmla="*/ 7 w 438"/>
                  <a:gd name="T79" fmla="*/ 1 h 438"/>
                  <a:gd name="T80" fmla="*/ 8 w 438"/>
                  <a:gd name="T81" fmla="*/ 2 h 438"/>
                  <a:gd name="T82" fmla="*/ 8 w 438"/>
                  <a:gd name="T83" fmla="*/ 3 h 438"/>
                  <a:gd name="T84" fmla="*/ 8 w 438"/>
                  <a:gd name="T85" fmla="*/ 4 h 4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38" h="438">
                    <a:moveTo>
                      <a:pt x="438" y="219"/>
                    </a:moveTo>
                    <a:lnTo>
                      <a:pt x="437" y="196"/>
                    </a:lnTo>
                    <a:lnTo>
                      <a:pt x="433" y="175"/>
                    </a:lnTo>
                    <a:lnTo>
                      <a:pt x="429" y="154"/>
                    </a:lnTo>
                    <a:lnTo>
                      <a:pt x="421" y="133"/>
                    </a:lnTo>
                    <a:lnTo>
                      <a:pt x="411" y="114"/>
                    </a:lnTo>
                    <a:lnTo>
                      <a:pt x="401" y="97"/>
                    </a:lnTo>
                    <a:lnTo>
                      <a:pt x="388" y="80"/>
                    </a:lnTo>
                    <a:lnTo>
                      <a:pt x="374" y="64"/>
                    </a:lnTo>
                    <a:lnTo>
                      <a:pt x="359" y="50"/>
                    </a:lnTo>
                    <a:lnTo>
                      <a:pt x="341" y="38"/>
                    </a:lnTo>
                    <a:lnTo>
                      <a:pt x="324" y="26"/>
                    </a:lnTo>
                    <a:lnTo>
                      <a:pt x="304" y="17"/>
                    </a:lnTo>
                    <a:lnTo>
                      <a:pt x="284" y="10"/>
                    </a:lnTo>
                    <a:lnTo>
                      <a:pt x="263" y="4"/>
                    </a:lnTo>
                    <a:lnTo>
                      <a:pt x="241" y="1"/>
                    </a:lnTo>
                    <a:lnTo>
                      <a:pt x="219" y="0"/>
                    </a:lnTo>
                    <a:lnTo>
                      <a:pt x="197" y="1"/>
                    </a:lnTo>
                    <a:lnTo>
                      <a:pt x="175" y="4"/>
                    </a:lnTo>
                    <a:lnTo>
                      <a:pt x="154" y="10"/>
                    </a:lnTo>
                    <a:lnTo>
                      <a:pt x="134" y="17"/>
                    </a:lnTo>
                    <a:lnTo>
                      <a:pt x="114" y="26"/>
                    </a:lnTo>
                    <a:lnTo>
                      <a:pt x="97" y="38"/>
                    </a:lnTo>
                    <a:lnTo>
                      <a:pt x="79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7" y="97"/>
                    </a:lnTo>
                    <a:lnTo>
                      <a:pt x="27" y="114"/>
                    </a:lnTo>
                    <a:lnTo>
                      <a:pt x="18" y="133"/>
                    </a:lnTo>
                    <a:lnTo>
                      <a:pt x="9" y="154"/>
                    </a:lnTo>
                    <a:lnTo>
                      <a:pt x="5" y="175"/>
                    </a:lnTo>
                    <a:lnTo>
                      <a:pt x="1" y="196"/>
                    </a:lnTo>
                    <a:lnTo>
                      <a:pt x="0" y="219"/>
                    </a:lnTo>
                    <a:lnTo>
                      <a:pt x="1" y="241"/>
                    </a:lnTo>
                    <a:lnTo>
                      <a:pt x="5" y="264"/>
                    </a:lnTo>
                    <a:lnTo>
                      <a:pt x="9" y="285"/>
                    </a:lnTo>
                    <a:lnTo>
                      <a:pt x="18" y="304"/>
                    </a:lnTo>
                    <a:lnTo>
                      <a:pt x="27" y="323"/>
                    </a:lnTo>
                    <a:lnTo>
                      <a:pt x="37" y="342"/>
                    </a:lnTo>
                    <a:lnTo>
                      <a:pt x="50" y="358"/>
                    </a:lnTo>
                    <a:lnTo>
                      <a:pt x="64" y="374"/>
                    </a:lnTo>
                    <a:lnTo>
                      <a:pt x="79" y="388"/>
                    </a:lnTo>
                    <a:lnTo>
                      <a:pt x="97" y="401"/>
                    </a:lnTo>
                    <a:lnTo>
                      <a:pt x="114" y="412"/>
                    </a:lnTo>
                    <a:lnTo>
                      <a:pt x="134" y="421"/>
                    </a:lnTo>
                    <a:lnTo>
                      <a:pt x="154" y="428"/>
                    </a:lnTo>
                    <a:lnTo>
                      <a:pt x="175" y="434"/>
                    </a:lnTo>
                    <a:lnTo>
                      <a:pt x="197" y="437"/>
                    </a:lnTo>
                    <a:lnTo>
                      <a:pt x="219" y="438"/>
                    </a:lnTo>
                    <a:lnTo>
                      <a:pt x="241" y="437"/>
                    </a:lnTo>
                    <a:lnTo>
                      <a:pt x="263" y="434"/>
                    </a:lnTo>
                    <a:lnTo>
                      <a:pt x="284" y="428"/>
                    </a:lnTo>
                    <a:lnTo>
                      <a:pt x="304" y="421"/>
                    </a:lnTo>
                    <a:lnTo>
                      <a:pt x="324" y="412"/>
                    </a:lnTo>
                    <a:lnTo>
                      <a:pt x="341" y="401"/>
                    </a:lnTo>
                    <a:lnTo>
                      <a:pt x="359" y="388"/>
                    </a:lnTo>
                    <a:lnTo>
                      <a:pt x="374" y="374"/>
                    </a:lnTo>
                    <a:lnTo>
                      <a:pt x="388" y="358"/>
                    </a:lnTo>
                    <a:lnTo>
                      <a:pt x="401" y="342"/>
                    </a:lnTo>
                    <a:lnTo>
                      <a:pt x="411" y="323"/>
                    </a:lnTo>
                    <a:lnTo>
                      <a:pt x="421" y="304"/>
                    </a:lnTo>
                    <a:lnTo>
                      <a:pt x="429" y="285"/>
                    </a:lnTo>
                    <a:lnTo>
                      <a:pt x="433" y="264"/>
                    </a:lnTo>
                    <a:lnTo>
                      <a:pt x="437" y="241"/>
                    </a:lnTo>
                    <a:lnTo>
                      <a:pt x="438" y="219"/>
                    </a:lnTo>
                    <a:close/>
                    <a:moveTo>
                      <a:pt x="417" y="219"/>
                    </a:moveTo>
                    <a:lnTo>
                      <a:pt x="416" y="239"/>
                    </a:lnTo>
                    <a:lnTo>
                      <a:pt x="414" y="259"/>
                    </a:lnTo>
                    <a:lnTo>
                      <a:pt x="409" y="278"/>
                    </a:lnTo>
                    <a:lnTo>
                      <a:pt x="402" y="296"/>
                    </a:lnTo>
                    <a:lnTo>
                      <a:pt x="394" y="314"/>
                    </a:lnTo>
                    <a:lnTo>
                      <a:pt x="383" y="330"/>
                    </a:lnTo>
                    <a:lnTo>
                      <a:pt x="372" y="345"/>
                    </a:lnTo>
                    <a:lnTo>
                      <a:pt x="359" y="359"/>
                    </a:lnTo>
                    <a:lnTo>
                      <a:pt x="345" y="372"/>
                    </a:lnTo>
                    <a:lnTo>
                      <a:pt x="330" y="384"/>
                    </a:lnTo>
                    <a:lnTo>
                      <a:pt x="313" y="393"/>
                    </a:lnTo>
                    <a:lnTo>
                      <a:pt x="296" y="401"/>
                    </a:lnTo>
                    <a:lnTo>
                      <a:pt x="279" y="408"/>
                    </a:lnTo>
                    <a:lnTo>
                      <a:pt x="259" y="413"/>
                    </a:lnTo>
                    <a:lnTo>
                      <a:pt x="239" y="416"/>
                    </a:lnTo>
                    <a:lnTo>
                      <a:pt x="219" y="417"/>
                    </a:lnTo>
                    <a:lnTo>
                      <a:pt x="199" y="416"/>
                    </a:lnTo>
                    <a:lnTo>
                      <a:pt x="180" y="413"/>
                    </a:lnTo>
                    <a:lnTo>
                      <a:pt x="160" y="408"/>
                    </a:lnTo>
                    <a:lnTo>
                      <a:pt x="142" y="401"/>
                    </a:lnTo>
                    <a:lnTo>
                      <a:pt x="125" y="393"/>
                    </a:lnTo>
                    <a:lnTo>
                      <a:pt x="108" y="384"/>
                    </a:lnTo>
                    <a:lnTo>
                      <a:pt x="93" y="372"/>
                    </a:lnTo>
                    <a:lnTo>
                      <a:pt x="79" y="359"/>
                    </a:lnTo>
                    <a:lnTo>
                      <a:pt x="67" y="345"/>
                    </a:lnTo>
                    <a:lnTo>
                      <a:pt x="55" y="330"/>
                    </a:lnTo>
                    <a:lnTo>
                      <a:pt x="44" y="314"/>
                    </a:lnTo>
                    <a:lnTo>
                      <a:pt x="36" y="296"/>
                    </a:lnTo>
                    <a:lnTo>
                      <a:pt x="30" y="278"/>
                    </a:lnTo>
                    <a:lnTo>
                      <a:pt x="25" y="259"/>
                    </a:lnTo>
                    <a:lnTo>
                      <a:pt x="22" y="239"/>
                    </a:lnTo>
                    <a:lnTo>
                      <a:pt x="21" y="219"/>
                    </a:lnTo>
                    <a:lnTo>
                      <a:pt x="22" y="198"/>
                    </a:lnTo>
                    <a:lnTo>
                      <a:pt x="25" y="179"/>
                    </a:lnTo>
                    <a:lnTo>
                      <a:pt x="30" y="160"/>
                    </a:lnTo>
                    <a:lnTo>
                      <a:pt x="36" y="141"/>
                    </a:lnTo>
                    <a:lnTo>
                      <a:pt x="44" y="125"/>
                    </a:lnTo>
                    <a:lnTo>
                      <a:pt x="55" y="109"/>
                    </a:lnTo>
                    <a:lnTo>
                      <a:pt x="67" y="92"/>
                    </a:lnTo>
                    <a:lnTo>
                      <a:pt x="79" y="78"/>
                    </a:lnTo>
                    <a:lnTo>
                      <a:pt x="93" y="66"/>
                    </a:lnTo>
                    <a:lnTo>
                      <a:pt x="108" y="55"/>
                    </a:lnTo>
                    <a:lnTo>
                      <a:pt x="125" y="45"/>
                    </a:lnTo>
                    <a:lnTo>
                      <a:pt x="142" y="36"/>
                    </a:lnTo>
                    <a:lnTo>
                      <a:pt x="160" y="29"/>
                    </a:lnTo>
                    <a:lnTo>
                      <a:pt x="180" y="25"/>
                    </a:lnTo>
                    <a:lnTo>
                      <a:pt x="199" y="21"/>
                    </a:lnTo>
                    <a:lnTo>
                      <a:pt x="219" y="21"/>
                    </a:lnTo>
                    <a:lnTo>
                      <a:pt x="239" y="21"/>
                    </a:lnTo>
                    <a:lnTo>
                      <a:pt x="259" y="25"/>
                    </a:lnTo>
                    <a:lnTo>
                      <a:pt x="279" y="29"/>
                    </a:lnTo>
                    <a:lnTo>
                      <a:pt x="296" y="36"/>
                    </a:lnTo>
                    <a:lnTo>
                      <a:pt x="313" y="45"/>
                    </a:lnTo>
                    <a:lnTo>
                      <a:pt x="330" y="55"/>
                    </a:lnTo>
                    <a:lnTo>
                      <a:pt x="345" y="66"/>
                    </a:lnTo>
                    <a:lnTo>
                      <a:pt x="359" y="78"/>
                    </a:lnTo>
                    <a:lnTo>
                      <a:pt x="372" y="92"/>
                    </a:lnTo>
                    <a:lnTo>
                      <a:pt x="383" y="109"/>
                    </a:lnTo>
                    <a:lnTo>
                      <a:pt x="394" y="125"/>
                    </a:lnTo>
                    <a:lnTo>
                      <a:pt x="402" y="141"/>
                    </a:lnTo>
                    <a:lnTo>
                      <a:pt x="409" y="160"/>
                    </a:lnTo>
                    <a:lnTo>
                      <a:pt x="414" y="179"/>
                    </a:lnTo>
                    <a:lnTo>
                      <a:pt x="416" y="198"/>
                    </a:lnTo>
                    <a:lnTo>
                      <a:pt x="417" y="219"/>
                    </a:lnTo>
                    <a:close/>
                  </a:path>
                </a:pathLst>
              </a:custGeom>
              <a:solidFill>
                <a:srgbClr val="949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7" name="Freeform 197">
                <a:extLst>
                  <a:ext uri="{FF2B5EF4-FFF2-40B4-BE49-F238E27FC236}">
                    <a16:creationId xmlns:a16="http://schemas.microsoft.com/office/drawing/2014/main" id="{85F56066-248A-4050-9FFD-45B8A51D53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" y="1125"/>
                <a:ext cx="60" cy="59"/>
              </a:xfrm>
              <a:custGeom>
                <a:avLst/>
                <a:gdLst>
                  <a:gd name="T0" fmla="*/ 8 w 417"/>
                  <a:gd name="T1" fmla="*/ 3 h 417"/>
                  <a:gd name="T2" fmla="*/ 8 w 417"/>
                  <a:gd name="T3" fmla="*/ 2 h 417"/>
                  <a:gd name="T4" fmla="*/ 7 w 417"/>
                  <a:gd name="T5" fmla="*/ 1 h 417"/>
                  <a:gd name="T6" fmla="*/ 6 w 417"/>
                  <a:gd name="T7" fmla="*/ 0 h 417"/>
                  <a:gd name="T8" fmla="*/ 5 w 417"/>
                  <a:gd name="T9" fmla="*/ 0 h 417"/>
                  <a:gd name="T10" fmla="*/ 4 w 417"/>
                  <a:gd name="T11" fmla="*/ 0 h 417"/>
                  <a:gd name="T12" fmla="*/ 3 w 417"/>
                  <a:gd name="T13" fmla="*/ 0 h 417"/>
                  <a:gd name="T14" fmla="*/ 2 w 417"/>
                  <a:gd name="T15" fmla="*/ 1 h 417"/>
                  <a:gd name="T16" fmla="*/ 1 w 417"/>
                  <a:gd name="T17" fmla="*/ 2 h 417"/>
                  <a:gd name="T18" fmla="*/ 0 w 417"/>
                  <a:gd name="T19" fmla="*/ 3 h 417"/>
                  <a:gd name="T20" fmla="*/ 0 w 417"/>
                  <a:gd name="T21" fmla="*/ 4 h 417"/>
                  <a:gd name="T22" fmla="*/ 0 w 417"/>
                  <a:gd name="T23" fmla="*/ 5 h 417"/>
                  <a:gd name="T24" fmla="*/ 1 w 417"/>
                  <a:gd name="T25" fmla="*/ 7 h 417"/>
                  <a:gd name="T26" fmla="*/ 2 w 417"/>
                  <a:gd name="T27" fmla="*/ 7 h 417"/>
                  <a:gd name="T28" fmla="*/ 3 w 417"/>
                  <a:gd name="T29" fmla="*/ 8 h 417"/>
                  <a:gd name="T30" fmla="*/ 4 w 417"/>
                  <a:gd name="T31" fmla="*/ 8 h 417"/>
                  <a:gd name="T32" fmla="*/ 5 w 417"/>
                  <a:gd name="T33" fmla="*/ 8 h 417"/>
                  <a:gd name="T34" fmla="*/ 6 w 417"/>
                  <a:gd name="T35" fmla="*/ 8 h 417"/>
                  <a:gd name="T36" fmla="*/ 7 w 417"/>
                  <a:gd name="T37" fmla="*/ 7 h 417"/>
                  <a:gd name="T38" fmla="*/ 8 w 417"/>
                  <a:gd name="T39" fmla="*/ 6 h 417"/>
                  <a:gd name="T40" fmla="*/ 8 w 417"/>
                  <a:gd name="T41" fmla="*/ 5 h 417"/>
                  <a:gd name="T42" fmla="*/ 8 w 417"/>
                  <a:gd name="T43" fmla="*/ 4 h 417"/>
                  <a:gd name="T44" fmla="*/ 8 w 417"/>
                  <a:gd name="T45" fmla="*/ 5 h 417"/>
                  <a:gd name="T46" fmla="*/ 7 w 417"/>
                  <a:gd name="T47" fmla="*/ 6 h 417"/>
                  <a:gd name="T48" fmla="*/ 7 w 417"/>
                  <a:gd name="T49" fmla="*/ 7 h 417"/>
                  <a:gd name="T50" fmla="*/ 6 w 417"/>
                  <a:gd name="T51" fmla="*/ 8 h 417"/>
                  <a:gd name="T52" fmla="*/ 5 w 417"/>
                  <a:gd name="T53" fmla="*/ 8 h 417"/>
                  <a:gd name="T54" fmla="*/ 4 w 417"/>
                  <a:gd name="T55" fmla="*/ 8 h 417"/>
                  <a:gd name="T56" fmla="*/ 2 w 417"/>
                  <a:gd name="T57" fmla="*/ 7 h 417"/>
                  <a:gd name="T58" fmla="*/ 2 w 417"/>
                  <a:gd name="T59" fmla="*/ 7 h 417"/>
                  <a:gd name="T60" fmla="*/ 1 w 417"/>
                  <a:gd name="T61" fmla="*/ 6 h 417"/>
                  <a:gd name="T62" fmla="*/ 0 w 417"/>
                  <a:gd name="T63" fmla="*/ 5 h 417"/>
                  <a:gd name="T64" fmla="*/ 0 w 417"/>
                  <a:gd name="T65" fmla="*/ 4 h 417"/>
                  <a:gd name="T66" fmla="*/ 1 w 417"/>
                  <a:gd name="T67" fmla="*/ 3 h 417"/>
                  <a:gd name="T68" fmla="*/ 1 w 417"/>
                  <a:gd name="T69" fmla="*/ 2 h 417"/>
                  <a:gd name="T70" fmla="*/ 2 w 417"/>
                  <a:gd name="T71" fmla="*/ 1 h 417"/>
                  <a:gd name="T72" fmla="*/ 3 w 417"/>
                  <a:gd name="T73" fmla="*/ 1 h 417"/>
                  <a:gd name="T74" fmla="*/ 4 w 417"/>
                  <a:gd name="T75" fmla="*/ 0 h 417"/>
                  <a:gd name="T76" fmla="*/ 5 w 417"/>
                  <a:gd name="T77" fmla="*/ 1 h 417"/>
                  <a:gd name="T78" fmla="*/ 6 w 417"/>
                  <a:gd name="T79" fmla="*/ 1 h 417"/>
                  <a:gd name="T80" fmla="*/ 7 w 417"/>
                  <a:gd name="T81" fmla="*/ 2 h 417"/>
                  <a:gd name="T82" fmla="*/ 8 w 417"/>
                  <a:gd name="T83" fmla="*/ 3 h 417"/>
                  <a:gd name="T84" fmla="*/ 8 w 417"/>
                  <a:gd name="T85" fmla="*/ 4 h 4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17" h="417">
                    <a:moveTo>
                      <a:pt x="417" y="208"/>
                    </a:moveTo>
                    <a:lnTo>
                      <a:pt x="415" y="186"/>
                    </a:lnTo>
                    <a:lnTo>
                      <a:pt x="413" y="166"/>
                    </a:lnTo>
                    <a:lnTo>
                      <a:pt x="407" y="145"/>
                    </a:lnTo>
                    <a:lnTo>
                      <a:pt x="400" y="127"/>
                    </a:lnTo>
                    <a:lnTo>
                      <a:pt x="392" y="108"/>
                    </a:lnTo>
                    <a:lnTo>
                      <a:pt x="382" y="92"/>
                    </a:lnTo>
                    <a:lnTo>
                      <a:pt x="369" y="76"/>
                    </a:lnTo>
                    <a:lnTo>
                      <a:pt x="356" y="60"/>
                    </a:lnTo>
                    <a:lnTo>
                      <a:pt x="341" y="46"/>
                    </a:lnTo>
                    <a:lnTo>
                      <a:pt x="325" y="35"/>
                    </a:lnTo>
                    <a:lnTo>
                      <a:pt x="307" y="24"/>
                    </a:lnTo>
                    <a:lnTo>
                      <a:pt x="290" y="16"/>
                    </a:lnTo>
                    <a:lnTo>
                      <a:pt x="270" y="9"/>
                    </a:lnTo>
                    <a:lnTo>
                      <a:pt x="250" y="3"/>
                    </a:lnTo>
                    <a:lnTo>
                      <a:pt x="229" y="0"/>
                    </a:lnTo>
                    <a:lnTo>
                      <a:pt x="208" y="0"/>
                    </a:lnTo>
                    <a:lnTo>
                      <a:pt x="187" y="0"/>
                    </a:lnTo>
                    <a:lnTo>
                      <a:pt x="166" y="3"/>
                    </a:lnTo>
                    <a:lnTo>
                      <a:pt x="146" y="9"/>
                    </a:lnTo>
                    <a:lnTo>
                      <a:pt x="127" y="16"/>
                    </a:lnTo>
                    <a:lnTo>
                      <a:pt x="109" y="24"/>
                    </a:lnTo>
                    <a:lnTo>
                      <a:pt x="92" y="35"/>
                    </a:lnTo>
                    <a:lnTo>
                      <a:pt x="75" y="46"/>
                    </a:lnTo>
                    <a:lnTo>
                      <a:pt x="60" y="60"/>
                    </a:lnTo>
                    <a:lnTo>
                      <a:pt x="47" y="76"/>
                    </a:lnTo>
                    <a:lnTo>
                      <a:pt x="36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5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8"/>
                    </a:lnTo>
                    <a:lnTo>
                      <a:pt x="1" y="229"/>
                    </a:lnTo>
                    <a:lnTo>
                      <a:pt x="4" y="250"/>
                    </a:lnTo>
                    <a:lnTo>
                      <a:pt x="9" y="270"/>
                    </a:lnTo>
                    <a:lnTo>
                      <a:pt x="16" y="289"/>
                    </a:lnTo>
                    <a:lnTo>
                      <a:pt x="25" y="307"/>
                    </a:lnTo>
                    <a:lnTo>
                      <a:pt x="36" y="325"/>
                    </a:lnTo>
                    <a:lnTo>
                      <a:pt x="47" y="341"/>
                    </a:lnTo>
                    <a:lnTo>
                      <a:pt x="60" y="355"/>
                    </a:lnTo>
                    <a:lnTo>
                      <a:pt x="75" y="369"/>
                    </a:lnTo>
                    <a:lnTo>
                      <a:pt x="92" y="381"/>
                    </a:lnTo>
                    <a:lnTo>
                      <a:pt x="109" y="391"/>
                    </a:lnTo>
                    <a:lnTo>
                      <a:pt x="127" y="401"/>
                    </a:lnTo>
                    <a:lnTo>
                      <a:pt x="146" y="408"/>
                    </a:lnTo>
                    <a:lnTo>
                      <a:pt x="166" y="412"/>
                    </a:lnTo>
                    <a:lnTo>
                      <a:pt x="187" y="416"/>
                    </a:lnTo>
                    <a:lnTo>
                      <a:pt x="208" y="417"/>
                    </a:lnTo>
                    <a:lnTo>
                      <a:pt x="229" y="416"/>
                    </a:lnTo>
                    <a:lnTo>
                      <a:pt x="250" y="412"/>
                    </a:lnTo>
                    <a:lnTo>
                      <a:pt x="270" y="408"/>
                    </a:lnTo>
                    <a:lnTo>
                      <a:pt x="290" y="401"/>
                    </a:lnTo>
                    <a:lnTo>
                      <a:pt x="307" y="391"/>
                    </a:lnTo>
                    <a:lnTo>
                      <a:pt x="325" y="381"/>
                    </a:lnTo>
                    <a:lnTo>
                      <a:pt x="341" y="369"/>
                    </a:lnTo>
                    <a:lnTo>
                      <a:pt x="356" y="355"/>
                    </a:lnTo>
                    <a:lnTo>
                      <a:pt x="369" y="341"/>
                    </a:lnTo>
                    <a:lnTo>
                      <a:pt x="382" y="325"/>
                    </a:lnTo>
                    <a:lnTo>
                      <a:pt x="392" y="307"/>
                    </a:lnTo>
                    <a:lnTo>
                      <a:pt x="400" y="289"/>
                    </a:lnTo>
                    <a:lnTo>
                      <a:pt x="407" y="270"/>
                    </a:lnTo>
                    <a:lnTo>
                      <a:pt x="413" y="250"/>
                    </a:lnTo>
                    <a:lnTo>
                      <a:pt x="415" y="229"/>
                    </a:lnTo>
                    <a:lnTo>
                      <a:pt x="417" y="208"/>
                    </a:lnTo>
                    <a:close/>
                    <a:moveTo>
                      <a:pt x="396" y="208"/>
                    </a:moveTo>
                    <a:lnTo>
                      <a:pt x="395" y="227"/>
                    </a:lnTo>
                    <a:lnTo>
                      <a:pt x="392" y="246"/>
                    </a:lnTo>
                    <a:lnTo>
                      <a:pt x="388" y="264"/>
                    </a:lnTo>
                    <a:lnTo>
                      <a:pt x="382" y="281"/>
                    </a:lnTo>
                    <a:lnTo>
                      <a:pt x="374" y="298"/>
                    </a:lnTo>
                    <a:lnTo>
                      <a:pt x="364" y="313"/>
                    </a:lnTo>
                    <a:lnTo>
                      <a:pt x="353" y="327"/>
                    </a:lnTo>
                    <a:lnTo>
                      <a:pt x="341" y="341"/>
                    </a:lnTo>
                    <a:lnTo>
                      <a:pt x="328" y="353"/>
                    </a:lnTo>
                    <a:lnTo>
                      <a:pt x="313" y="363"/>
                    </a:lnTo>
                    <a:lnTo>
                      <a:pt x="298" y="373"/>
                    </a:lnTo>
                    <a:lnTo>
                      <a:pt x="282" y="381"/>
                    </a:lnTo>
                    <a:lnTo>
                      <a:pt x="264" y="388"/>
                    </a:lnTo>
                    <a:lnTo>
                      <a:pt x="247" y="392"/>
                    </a:lnTo>
                    <a:lnTo>
                      <a:pt x="228" y="395"/>
                    </a:lnTo>
                    <a:lnTo>
                      <a:pt x="208" y="396"/>
                    </a:lnTo>
                    <a:lnTo>
                      <a:pt x="189" y="395"/>
                    </a:lnTo>
                    <a:lnTo>
                      <a:pt x="171" y="392"/>
                    </a:lnTo>
                    <a:lnTo>
                      <a:pt x="152" y="388"/>
                    </a:lnTo>
                    <a:lnTo>
                      <a:pt x="135" y="381"/>
                    </a:lnTo>
                    <a:lnTo>
                      <a:pt x="118" y="373"/>
                    </a:lnTo>
                    <a:lnTo>
                      <a:pt x="103" y="363"/>
                    </a:lnTo>
                    <a:lnTo>
                      <a:pt x="88" y="353"/>
                    </a:lnTo>
                    <a:lnTo>
                      <a:pt x="75" y="341"/>
                    </a:lnTo>
                    <a:lnTo>
                      <a:pt x="64" y="327"/>
                    </a:lnTo>
                    <a:lnTo>
                      <a:pt x="52" y="313"/>
                    </a:lnTo>
                    <a:lnTo>
                      <a:pt x="43" y="298"/>
                    </a:lnTo>
                    <a:lnTo>
                      <a:pt x="36" y="281"/>
                    </a:lnTo>
                    <a:lnTo>
                      <a:pt x="29" y="264"/>
                    </a:lnTo>
                    <a:lnTo>
                      <a:pt x="24" y="246"/>
                    </a:lnTo>
                    <a:lnTo>
                      <a:pt x="22" y="227"/>
                    </a:lnTo>
                    <a:lnTo>
                      <a:pt x="21" y="208"/>
                    </a:lnTo>
                    <a:lnTo>
                      <a:pt x="22" y="189"/>
                    </a:lnTo>
                    <a:lnTo>
                      <a:pt x="24" y="170"/>
                    </a:lnTo>
                    <a:lnTo>
                      <a:pt x="29" y="152"/>
                    </a:lnTo>
                    <a:lnTo>
                      <a:pt x="36" y="135"/>
                    </a:lnTo>
                    <a:lnTo>
                      <a:pt x="43" y="119"/>
                    </a:lnTo>
                    <a:lnTo>
                      <a:pt x="52" y="103"/>
                    </a:lnTo>
                    <a:lnTo>
                      <a:pt x="64" y="88"/>
                    </a:lnTo>
                    <a:lnTo>
                      <a:pt x="75" y="76"/>
                    </a:lnTo>
                    <a:lnTo>
                      <a:pt x="88" y="63"/>
                    </a:lnTo>
                    <a:lnTo>
                      <a:pt x="103" y="52"/>
                    </a:lnTo>
                    <a:lnTo>
                      <a:pt x="118" y="43"/>
                    </a:lnTo>
                    <a:lnTo>
                      <a:pt x="135" y="35"/>
                    </a:lnTo>
                    <a:lnTo>
                      <a:pt x="152" y="29"/>
                    </a:lnTo>
                    <a:lnTo>
                      <a:pt x="171" y="24"/>
                    </a:lnTo>
                    <a:lnTo>
                      <a:pt x="189" y="21"/>
                    </a:lnTo>
                    <a:lnTo>
                      <a:pt x="208" y="20"/>
                    </a:lnTo>
                    <a:lnTo>
                      <a:pt x="228" y="21"/>
                    </a:lnTo>
                    <a:lnTo>
                      <a:pt x="247" y="24"/>
                    </a:lnTo>
                    <a:lnTo>
                      <a:pt x="264" y="29"/>
                    </a:lnTo>
                    <a:lnTo>
                      <a:pt x="282" y="35"/>
                    </a:lnTo>
                    <a:lnTo>
                      <a:pt x="298" y="43"/>
                    </a:lnTo>
                    <a:lnTo>
                      <a:pt x="313" y="52"/>
                    </a:lnTo>
                    <a:lnTo>
                      <a:pt x="328" y="63"/>
                    </a:lnTo>
                    <a:lnTo>
                      <a:pt x="341" y="76"/>
                    </a:lnTo>
                    <a:lnTo>
                      <a:pt x="353" y="88"/>
                    </a:lnTo>
                    <a:lnTo>
                      <a:pt x="364" y="103"/>
                    </a:lnTo>
                    <a:lnTo>
                      <a:pt x="374" y="119"/>
                    </a:lnTo>
                    <a:lnTo>
                      <a:pt x="382" y="135"/>
                    </a:lnTo>
                    <a:lnTo>
                      <a:pt x="388" y="152"/>
                    </a:lnTo>
                    <a:lnTo>
                      <a:pt x="392" y="170"/>
                    </a:lnTo>
                    <a:lnTo>
                      <a:pt x="395" y="189"/>
                    </a:lnTo>
                    <a:lnTo>
                      <a:pt x="396" y="208"/>
                    </a:lnTo>
                    <a:close/>
                  </a:path>
                </a:pathLst>
              </a:custGeom>
              <a:solidFill>
                <a:srgbClr val="99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8" name="Freeform 198">
                <a:extLst>
                  <a:ext uri="{FF2B5EF4-FFF2-40B4-BE49-F238E27FC236}">
                    <a16:creationId xmlns:a16="http://schemas.microsoft.com/office/drawing/2014/main" id="{4A994C02-D447-400A-8BF5-1C51EC534E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4" y="1126"/>
                <a:ext cx="56" cy="57"/>
              </a:xfrm>
              <a:custGeom>
                <a:avLst/>
                <a:gdLst>
                  <a:gd name="T0" fmla="*/ 8 w 396"/>
                  <a:gd name="T1" fmla="*/ 3 h 397"/>
                  <a:gd name="T2" fmla="*/ 7 w 396"/>
                  <a:gd name="T3" fmla="*/ 2 h 397"/>
                  <a:gd name="T4" fmla="*/ 7 w 396"/>
                  <a:gd name="T5" fmla="*/ 1 h 397"/>
                  <a:gd name="T6" fmla="*/ 6 w 396"/>
                  <a:gd name="T7" fmla="*/ 1 h 397"/>
                  <a:gd name="T8" fmla="*/ 5 w 396"/>
                  <a:gd name="T9" fmla="*/ 0 h 397"/>
                  <a:gd name="T10" fmla="*/ 4 w 396"/>
                  <a:gd name="T11" fmla="*/ 0 h 397"/>
                  <a:gd name="T12" fmla="*/ 2 w 396"/>
                  <a:gd name="T13" fmla="*/ 0 h 397"/>
                  <a:gd name="T14" fmla="*/ 1 w 396"/>
                  <a:gd name="T15" fmla="*/ 1 h 397"/>
                  <a:gd name="T16" fmla="*/ 1 w 396"/>
                  <a:gd name="T17" fmla="*/ 2 h 397"/>
                  <a:gd name="T18" fmla="*/ 0 w 396"/>
                  <a:gd name="T19" fmla="*/ 3 h 397"/>
                  <a:gd name="T20" fmla="*/ 0 w 396"/>
                  <a:gd name="T21" fmla="*/ 4 h 397"/>
                  <a:gd name="T22" fmla="*/ 0 w 396"/>
                  <a:gd name="T23" fmla="*/ 5 h 397"/>
                  <a:gd name="T24" fmla="*/ 1 w 396"/>
                  <a:gd name="T25" fmla="*/ 6 h 397"/>
                  <a:gd name="T26" fmla="*/ 1 w 396"/>
                  <a:gd name="T27" fmla="*/ 7 h 397"/>
                  <a:gd name="T28" fmla="*/ 2 w 396"/>
                  <a:gd name="T29" fmla="*/ 8 h 397"/>
                  <a:gd name="T30" fmla="*/ 4 w 396"/>
                  <a:gd name="T31" fmla="*/ 8 h 397"/>
                  <a:gd name="T32" fmla="*/ 5 w 396"/>
                  <a:gd name="T33" fmla="*/ 8 h 397"/>
                  <a:gd name="T34" fmla="*/ 6 w 396"/>
                  <a:gd name="T35" fmla="*/ 8 h 397"/>
                  <a:gd name="T36" fmla="*/ 7 w 396"/>
                  <a:gd name="T37" fmla="*/ 7 h 397"/>
                  <a:gd name="T38" fmla="*/ 7 w 396"/>
                  <a:gd name="T39" fmla="*/ 6 h 397"/>
                  <a:gd name="T40" fmla="*/ 8 w 396"/>
                  <a:gd name="T41" fmla="*/ 5 h 397"/>
                  <a:gd name="T42" fmla="*/ 7 w 396"/>
                  <a:gd name="T43" fmla="*/ 4 h 397"/>
                  <a:gd name="T44" fmla="*/ 7 w 396"/>
                  <a:gd name="T45" fmla="*/ 5 h 397"/>
                  <a:gd name="T46" fmla="*/ 7 w 396"/>
                  <a:gd name="T47" fmla="*/ 6 h 397"/>
                  <a:gd name="T48" fmla="*/ 6 w 396"/>
                  <a:gd name="T49" fmla="*/ 7 h 397"/>
                  <a:gd name="T50" fmla="*/ 5 w 396"/>
                  <a:gd name="T51" fmla="*/ 7 h 397"/>
                  <a:gd name="T52" fmla="*/ 4 w 396"/>
                  <a:gd name="T53" fmla="*/ 8 h 397"/>
                  <a:gd name="T54" fmla="*/ 3 w 396"/>
                  <a:gd name="T55" fmla="*/ 8 h 397"/>
                  <a:gd name="T56" fmla="*/ 2 w 396"/>
                  <a:gd name="T57" fmla="*/ 7 h 397"/>
                  <a:gd name="T58" fmla="*/ 1 w 396"/>
                  <a:gd name="T59" fmla="*/ 7 h 397"/>
                  <a:gd name="T60" fmla="*/ 1 w 396"/>
                  <a:gd name="T61" fmla="*/ 6 h 397"/>
                  <a:gd name="T62" fmla="*/ 1 w 396"/>
                  <a:gd name="T63" fmla="*/ 5 h 397"/>
                  <a:gd name="T64" fmla="*/ 0 w 396"/>
                  <a:gd name="T65" fmla="*/ 4 h 397"/>
                  <a:gd name="T66" fmla="*/ 1 w 396"/>
                  <a:gd name="T67" fmla="*/ 3 h 397"/>
                  <a:gd name="T68" fmla="*/ 1 w 396"/>
                  <a:gd name="T69" fmla="*/ 2 h 397"/>
                  <a:gd name="T70" fmla="*/ 2 w 396"/>
                  <a:gd name="T71" fmla="*/ 1 h 397"/>
                  <a:gd name="T72" fmla="*/ 3 w 396"/>
                  <a:gd name="T73" fmla="*/ 1 h 397"/>
                  <a:gd name="T74" fmla="*/ 4 w 396"/>
                  <a:gd name="T75" fmla="*/ 0 h 397"/>
                  <a:gd name="T76" fmla="*/ 5 w 396"/>
                  <a:gd name="T77" fmla="*/ 1 h 397"/>
                  <a:gd name="T78" fmla="*/ 6 w 396"/>
                  <a:gd name="T79" fmla="*/ 1 h 397"/>
                  <a:gd name="T80" fmla="*/ 7 w 396"/>
                  <a:gd name="T81" fmla="*/ 2 h 397"/>
                  <a:gd name="T82" fmla="*/ 7 w 396"/>
                  <a:gd name="T83" fmla="*/ 3 h 397"/>
                  <a:gd name="T84" fmla="*/ 7 w 396"/>
                  <a:gd name="T85" fmla="*/ 4 h 39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6" h="397">
                    <a:moveTo>
                      <a:pt x="396" y="199"/>
                    </a:moveTo>
                    <a:lnTo>
                      <a:pt x="395" y="178"/>
                    </a:lnTo>
                    <a:lnTo>
                      <a:pt x="393" y="159"/>
                    </a:lnTo>
                    <a:lnTo>
                      <a:pt x="388" y="140"/>
                    </a:lnTo>
                    <a:lnTo>
                      <a:pt x="381" y="121"/>
                    </a:lnTo>
                    <a:lnTo>
                      <a:pt x="373" y="105"/>
                    </a:lnTo>
                    <a:lnTo>
                      <a:pt x="362" y="89"/>
                    </a:lnTo>
                    <a:lnTo>
                      <a:pt x="351" y="72"/>
                    </a:lnTo>
                    <a:lnTo>
                      <a:pt x="338" y="58"/>
                    </a:lnTo>
                    <a:lnTo>
                      <a:pt x="324" y="46"/>
                    </a:lnTo>
                    <a:lnTo>
                      <a:pt x="309" y="35"/>
                    </a:lnTo>
                    <a:lnTo>
                      <a:pt x="292" y="25"/>
                    </a:lnTo>
                    <a:lnTo>
                      <a:pt x="275" y="16"/>
                    </a:lnTo>
                    <a:lnTo>
                      <a:pt x="258" y="9"/>
                    </a:lnTo>
                    <a:lnTo>
                      <a:pt x="238" y="5"/>
                    </a:lnTo>
                    <a:lnTo>
                      <a:pt x="218" y="1"/>
                    </a:lnTo>
                    <a:lnTo>
                      <a:pt x="198" y="0"/>
                    </a:lnTo>
                    <a:lnTo>
                      <a:pt x="178" y="1"/>
                    </a:lnTo>
                    <a:lnTo>
                      <a:pt x="159" y="5"/>
                    </a:lnTo>
                    <a:lnTo>
                      <a:pt x="139" y="9"/>
                    </a:lnTo>
                    <a:lnTo>
                      <a:pt x="121" y="16"/>
                    </a:lnTo>
                    <a:lnTo>
                      <a:pt x="104" y="25"/>
                    </a:lnTo>
                    <a:lnTo>
                      <a:pt x="87" y="35"/>
                    </a:lnTo>
                    <a:lnTo>
                      <a:pt x="72" y="46"/>
                    </a:lnTo>
                    <a:lnTo>
                      <a:pt x="58" y="58"/>
                    </a:lnTo>
                    <a:lnTo>
                      <a:pt x="46" y="72"/>
                    </a:lnTo>
                    <a:lnTo>
                      <a:pt x="34" y="89"/>
                    </a:lnTo>
                    <a:lnTo>
                      <a:pt x="23" y="105"/>
                    </a:lnTo>
                    <a:lnTo>
                      <a:pt x="15" y="121"/>
                    </a:lnTo>
                    <a:lnTo>
                      <a:pt x="9" y="140"/>
                    </a:lnTo>
                    <a:lnTo>
                      <a:pt x="4" y="159"/>
                    </a:lnTo>
                    <a:lnTo>
                      <a:pt x="1" y="178"/>
                    </a:lnTo>
                    <a:lnTo>
                      <a:pt x="0" y="199"/>
                    </a:lnTo>
                    <a:lnTo>
                      <a:pt x="1" y="219"/>
                    </a:lnTo>
                    <a:lnTo>
                      <a:pt x="4" y="239"/>
                    </a:lnTo>
                    <a:lnTo>
                      <a:pt x="9" y="258"/>
                    </a:lnTo>
                    <a:lnTo>
                      <a:pt x="15" y="276"/>
                    </a:lnTo>
                    <a:lnTo>
                      <a:pt x="23" y="294"/>
                    </a:lnTo>
                    <a:lnTo>
                      <a:pt x="34" y="310"/>
                    </a:lnTo>
                    <a:lnTo>
                      <a:pt x="46" y="325"/>
                    </a:lnTo>
                    <a:lnTo>
                      <a:pt x="58" y="339"/>
                    </a:lnTo>
                    <a:lnTo>
                      <a:pt x="72" y="352"/>
                    </a:lnTo>
                    <a:lnTo>
                      <a:pt x="87" y="364"/>
                    </a:lnTo>
                    <a:lnTo>
                      <a:pt x="104" y="373"/>
                    </a:lnTo>
                    <a:lnTo>
                      <a:pt x="121" y="381"/>
                    </a:lnTo>
                    <a:lnTo>
                      <a:pt x="139" y="388"/>
                    </a:lnTo>
                    <a:lnTo>
                      <a:pt x="159" y="393"/>
                    </a:lnTo>
                    <a:lnTo>
                      <a:pt x="178" y="396"/>
                    </a:lnTo>
                    <a:lnTo>
                      <a:pt x="198" y="397"/>
                    </a:lnTo>
                    <a:lnTo>
                      <a:pt x="218" y="396"/>
                    </a:lnTo>
                    <a:lnTo>
                      <a:pt x="238" y="393"/>
                    </a:lnTo>
                    <a:lnTo>
                      <a:pt x="258" y="388"/>
                    </a:lnTo>
                    <a:lnTo>
                      <a:pt x="275" y="381"/>
                    </a:lnTo>
                    <a:lnTo>
                      <a:pt x="292" y="373"/>
                    </a:lnTo>
                    <a:lnTo>
                      <a:pt x="309" y="364"/>
                    </a:lnTo>
                    <a:lnTo>
                      <a:pt x="324" y="352"/>
                    </a:lnTo>
                    <a:lnTo>
                      <a:pt x="338" y="339"/>
                    </a:lnTo>
                    <a:lnTo>
                      <a:pt x="351" y="325"/>
                    </a:lnTo>
                    <a:lnTo>
                      <a:pt x="362" y="310"/>
                    </a:lnTo>
                    <a:lnTo>
                      <a:pt x="373" y="294"/>
                    </a:lnTo>
                    <a:lnTo>
                      <a:pt x="381" y="276"/>
                    </a:lnTo>
                    <a:lnTo>
                      <a:pt x="388" y="258"/>
                    </a:lnTo>
                    <a:lnTo>
                      <a:pt x="393" y="239"/>
                    </a:lnTo>
                    <a:lnTo>
                      <a:pt x="395" y="219"/>
                    </a:lnTo>
                    <a:lnTo>
                      <a:pt x="396" y="199"/>
                    </a:lnTo>
                    <a:close/>
                    <a:moveTo>
                      <a:pt x="375" y="199"/>
                    </a:moveTo>
                    <a:lnTo>
                      <a:pt x="374" y="217"/>
                    </a:lnTo>
                    <a:lnTo>
                      <a:pt x="372" y="234"/>
                    </a:lnTo>
                    <a:lnTo>
                      <a:pt x="367" y="252"/>
                    </a:lnTo>
                    <a:lnTo>
                      <a:pt x="361" y="268"/>
                    </a:lnTo>
                    <a:lnTo>
                      <a:pt x="354" y="283"/>
                    </a:lnTo>
                    <a:lnTo>
                      <a:pt x="345" y="298"/>
                    </a:lnTo>
                    <a:lnTo>
                      <a:pt x="336" y="312"/>
                    </a:lnTo>
                    <a:lnTo>
                      <a:pt x="324" y="324"/>
                    </a:lnTo>
                    <a:lnTo>
                      <a:pt x="311" y="336"/>
                    </a:lnTo>
                    <a:lnTo>
                      <a:pt x="297" y="346"/>
                    </a:lnTo>
                    <a:lnTo>
                      <a:pt x="283" y="355"/>
                    </a:lnTo>
                    <a:lnTo>
                      <a:pt x="267" y="362"/>
                    </a:lnTo>
                    <a:lnTo>
                      <a:pt x="251" y="368"/>
                    </a:lnTo>
                    <a:lnTo>
                      <a:pt x="234" y="373"/>
                    </a:lnTo>
                    <a:lnTo>
                      <a:pt x="217" y="375"/>
                    </a:lnTo>
                    <a:lnTo>
                      <a:pt x="198" y="376"/>
                    </a:lnTo>
                    <a:lnTo>
                      <a:pt x="179" y="375"/>
                    </a:lnTo>
                    <a:lnTo>
                      <a:pt x="162" y="373"/>
                    </a:lnTo>
                    <a:lnTo>
                      <a:pt x="146" y="368"/>
                    </a:lnTo>
                    <a:lnTo>
                      <a:pt x="129" y="362"/>
                    </a:lnTo>
                    <a:lnTo>
                      <a:pt x="113" y="355"/>
                    </a:lnTo>
                    <a:lnTo>
                      <a:pt x="99" y="346"/>
                    </a:lnTo>
                    <a:lnTo>
                      <a:pt x="85" y="336"/>
                    </a:lnTo>
                    <a:lnTo>
                      <a:pt x="72" y="324"/>
                    </a:lnTo>
                    <a:lnTo>
                      <a:pt x="62" y="312"/>
                    </a:lnTo>
                    <a:lnTo>
                      <a:pt x="51" y="298"/>
                    </a:lnTo>
                    <a:lnTo>
                      <a:pt x="42" y="283"/>
                    </a:lnTo>
                    <a:lnTo>
                      <a:pt x="35" y="268"/>
                    </a:lnTo>
                    <a:lnTo>
                      <a:pt x="29" y="252"/>
                    </a:lnTo>
                    <a:lnTo>
                      <a:pt x="25" y="234"/>
                    </a:lnTo>
                    <a:lnTo>
                      <a:pt x="22" y="217"/>
                    </a:lnTo>
                    <a:lnTo>
                      <a:pt x="21" y="199"/>
                    </a:lnTo>
                    <a:lnTo>
                      <a:pt x="22" y="181"/>
                    </a:lnTo>
                    <a:lnTo>
                      <a:pt x="25" y="163"/>
                    </a:lnTo>
                    <a:lnTo>
                      <a:pt x="29" y="146"/>
                    </a:lnTo>
                    <a:lnTo>
                      <a:pt x="35" y="129"/>
                    </a:lnTo>
                    <a:lnTo>
                      <a:pt x="42" y="114"/>
                    </a:lnTo>
                    <a:lnTo>
                      <a:pt x="51" y="100"/>
                    </a:lnTo>
                    <a:lnTo>
                      <a:pt x="62" y="86"/>
                    </a:lnTo>
                    <a:lnTo>
                      <a:pt x="72" y="74"/>
                    </a:lnTo>
                    <a:lnTo>
                      <a:pt x="85" y="62"/>
                    </a:lnTo>
                    <a:lnTo>
                      <a:pt x="99" y="51"/>
                    </a:lnTo>
                    <a:lnTo>
                      <a:pt x="113" y="43"/>
                    </a:lnTo>
                    <a:lnTo>
                      <a:pt x="129" y="35"/>
                    </a:lnTo>
                    <a:lnTo>
                      <a:pt x="146" y="29"/>
                    </a:lnTo>
                    <a:lnTo>
                      <a:pt x="162" y="26"/>
                    </a:lnTo>
                    <a:lnTo>
                      <a:pt x="179" y="22"/>
                    </a:lnTo>
                    <a:lnTo>
                      <a:pt x="198" y="21"/>
                    </a:lnTo>
                    <a:lnTo>
                      <a:pt x="217" y="22"/>
                    </a:lnTo>
                    <a:lnTo>
                      <a:pt x="234" y="26"/>
                    </a:lnTo>
                    <a:lnTo>
                      <a:pt x="251" y="29"/>
                    </a:lnTo>
                    <a:lnTo>
                      <a:pt x="267" y="35"/>
                    </a:lnTo>
                    <a:lnTo>
                      <a:pt x="283" y="43"/>
                    </a:lnTo>
                    <a:lnTo>
                      <a:pt x="297" y="51"/>
                    </a:lnTo>
                    <a:lnTo>
                      <a:pt x="311" y="62"/>
                    </a:lnTo>
                    <a:lnTo>
                      <a:pt x="324" y="74"/>
                    </a:lnTo>
                    <a:lnTo>
                      <a:pt x="336" y="86"/>
                    </a:lnTo>
                    <a:lnTo>
                      <a:pt x="345" y="100"/>
                    </a:lnTo>
                    <a:lnTo>
                      <a:pt x="354" y="114"/>
                    </a:lnTo>
                    <a:lnTo>
                      <a:pt x="361" y="129"/>
                    </a:lnTo>
                    <a:lnTo>
                      <a:pt x="367" y="146"/>
                    </a:lnTo>
                    <a:lnTo>
                      <a:pt x="372" y="163"/>
                    </a:lnTo>
                    <a:lnTo>
                      <a:pt x="374" y="181"/>
                    </a:lnTo>
                    <a:lnTo>
                      <a:pt x="375" y="199"/>
                    </a:lnTo>
                    <a:close/>
                  </a:path>
                </a:pathLst>
              </a:custGeom>
              <a:solidFill>
                <a:srgbClr val="9D9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9" name="Freeform 199">
                <a:extLst>
                  <a:ext uri="{FF2B5EF4-FFF2-40B4-BE49-F238E27FC236}">
                    <a16:creationId xmlns:a16="http://schemas.microsoft.com/office/drawing/2014/main" id="{2B3EBD14-DDD0-4115-9A76-4ABE4A7B6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" y="1127"/>
                <a:ext cx="54" cy="54"/>
              </a:xfrm>
              <a:custGeom>
                <a:avLst/>
                <a:gdLst>
                  <a:gd name="T0" fmla="*/ 8 w 375"/>
                  <a:gd name="T1" fmla="*/ 3 h 376"/>
                  <a:gd name="T2" fmla="*/ 7 w 375"/>
                  <a:gd name="T3" fmla="*/ 2 h 376"/>
                  <a:gd name="T4" fmla="*/ 7 w 375"/>
                  <a:gd name="T5" fmla="*/ 1 h 376"/>
                  <a:gd name="T6" fmla="*/ 6 w 375"/>
                  <a:gd name="T7" fmla="*/ 0 h 376"/>
                  <a:gd name="T8" fmla="*/ 5 w 375"/>
                  <a:gd name="T9" fmla="*/ 0 h 376"/>
                  <a:gd name="T10" fmla="*/ 3 w 375"/>
                  <a:gd name="T11" fmla="*/ 0 h 376"/>
                  <a:gd name="T12" fmla="*/ 2 w 375"/>
                  <a:gd name="T13" fmla="*/ 0 h 376"/>
                  <a:gd name="T14" fmla="*/ 1 w 375"/>
                  <a:gd name="T15" fmla="*/ 1 h 376"/>
                  <a:gd name="T16" fmla="*/ 1 w 375"/>
                  <a:gd name="T17" fmla="*/ 2 h 376"/>
                  <a:gd name="T18" fmla="*/ 0 w 375"/>
                  <a:gd name="T19" fmla="*/ 3 h 376"/>
                  <a:gd name="T20" fmla="*/ 0 w 375"/>
                  <a:gd name="T21" fmla="*/ 4 h 376"/>
                  <a:gd name="T22" fmla="*/ 0 w 375"/>
                  <a:gd name="T23" fmla="*/ 5 h 376"/>
                  <a:gd name="T24" fmla="*/ 1 w 375"/>
                  <a:gd name="T25" fmla="*/ 6 h 376"/>
                  <a:gd name="T26" fmla="*/ 1 w 375"/>
                  <a:gd name="T27" fmla="*/ 7 h 376"/>
                  <a:gd name="T28" fmla="*/ 2 w 375"/>
                  <a:gd name="T29" fmla="*/ 7 h 376"/>
                  <a:gd name="T30" fmla="*/ 3 w 375"/>
                  <a:gd name="T31" fmla="*/ 8 h 376"/>
                  <a:gd name="T32" fmla="*/ 5 w 375"/>
                  <a:gd name="T33" fmla="*/ 8 h 376"/>
                  <a:gd name="T34" fmla="*/ 6 w 375"/>
                  <a:gd name="T35" fmla="*/ 7 h 376"/>
                  <a:gd name="T36" fmla="*/ 7 w 375"/>
                  <a:gd name="T37" fmla="*/ 7 h 376"/>
                  <a:gd name="T38" fmla="*/ 7 w 375"/>
                  <a:gd name="T39" fmla="*/ 6 h 376"/>
                  <a:gd name="T40" fmla="*/ 8 w 375"/>
                  <a:gd name="T41" fmla="*/ 5 h 376"/>
                  <a:gd name="T42" fmla="*/ 7 w 375"/>
                  <a:gd name="T43" fmla="*/ 4 h 376"/>
                  <a:gd name="T44" fmla="*/ 7 w 375"/>
                  <a:gd name="T45" fmla="*/ 5 h 376"/>
                  <a:gd name="T46" fmla="*/ 7 w 375"/>
                  <a:gd name="T47" fmla="*/ 6 h 376"/>
                  <a:gd name="T48" fmla="*/ 6 w 375"/>
                  <a:gd name="T49" fmla="*/ 6 h 376"/>
                  <a:gd name="T50" fmla="*/ 5 w 375"/>
                  <a:gd name="T51" fmla="*/ 7 h 376"/>
                  <a:gd name="T52" fmla="*/ 4 w 375"/>
                  <a:gd name="T53" fmla="*/ 7 h 376"/>
                  <a:gd name="T54" fmla="*/ 3 w 375"/>
                  <a:gd name="T55" fmla="*/ 7 h 376"/>
                  <a:gd name="T56" fmla="*/ 2 w 375"/>
                  <a:gd name="T57" fmla="*/ 7 h 376"/>
                  <a:gd name="T58" fmla="*/ 1 w 375"/>
                  <a:gd name="T59" fmla="*/ 6 h 376"/>
                  <a:gd name="T60" fmla="*/ 1 w 375"/>
                  <a:gd name="T61" fmla="*/ 5 h 376"/>
                  <a:gd name="T62" fmla="*/ 0 w 375"/>
                  <a:gd name="T63" fmla="*/ 5 h 376"/>
                  <a:gd name="T64" fmla="*/ 0 w 375"/>
                  <a:gd name="T65" fmla="*/ 4 h 376"/>
                  <a:gd name="T66" fmla="*/ 1 w 375"/>
                  <a:gd name="T67" fmla="*/ 3 h 376"/>
                  <a:gd name="T68" fmla="*/ 1 w 375"/>
                  <a:gd name="T69" fmla="*/ 2 h 376"/>
                  <a:gd name="T70" fmla="*/ 2 w 375"/>
                  <a:gd name="T71" fmla="*/ 1 h 376"/>
                  <a:gd name="T72" fmla="*/ 3 w 375"/>
                  <a:gd name="T73" fmla="*/ 1 h 376"/>
                  <a:gd name="T74" fmla="*/ 4 w 375"/>
                  <a:gd name="T75" fmla="*/ 0 h 376"/>
                  <a:gd name="T76" fmla="*/ 5 w 375"/>
                  <a:gd name="T77" fmla="*/ 1 h 376"/>
                  <a:gd name="T78" fmla="*/ 6 w 375"/>
                  <a:gd name="T79" fmla="*/ 1 h 376"/>
                  <a:gd name="T80" fmla="*/ 7 w 375"/>
                  <a:gd name="T81" fmla="*/ 2 h 376"/>
                  <a:gd name="T82" fmla="*/ 7 w 375"/>
                  <a:gd name="T83" fmla="*/ 3 h 376"/>
                  <a:gd name="T84" fmla="*/ 7 w 375"/>
                  <a:gd name="T85" fmla="*/ 4 h 37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75" h="376">
                    <a:moveTo>
                      <a:pt x="375" y="188"/>
                    </a:moveTo>
                    <a:lnTo>
                      <a:pt x="374" y="169"/>
                    </a:lnTo>
                    <a:lnTo>
                      <a:pt x="371" y="150"/>
                    </a:lnTo>
                    <a:lnTo>
                      <a:pt x="367" y="132"/>
                    </a:lnTo>
                    <a:lnTo>
                      <a:pt x="361" y="115"/>
                    </a:lnTo>
                    <a:lnTo>
                      <a:pt x="353" y="99"/>
                    </a:lnTo>
                    <a:lnTo>
                      <a:pt x="343" y="83"/>
                    </a:lnTo>
                    <a:lnTo>
                      <a:pt x="332" y="68"/>
                    </a:lnTo>
                    <a:lnTo>
                      <a:pt x="320" y="56"/>
                    </a:lnTo>
                    <a:lnTo>
                      <a:pt x="307" y="43"/>
                    </a:lnTo>
                    <a:lnTo>
                      <a:pt x="292" y="32"/>
                    </a:lnTo>
                    <a:lnTo>
                      <a:pt x="277" y="23"/>
                    </a:lnTo>
                    <a:lnTo>
                      <a:pt x="261" y="15"/>
                    </a:lnTo>
                    <a:lnTo>
                      <a:pt x="243" y="9"/>
                    </a:lnTo>
                    <a:lnTo>
                      <a:pt x="226" y="4"/>
                    </a:lnTo>
                    <a:lnTo>
                      <a:pt x="207" y="1"/>
                    </a:lnTo>
                    <a:lnTo>
                      <a:pt x="187" y="0"/>
                    </a:lnTo>
                    <a:lnTo>
                      <a:pt x="168" y="1"/>
                    </a:lnTo>
                    <a:lnTo>
                      <a:pt x="150" y="4"/>
                    </a:lnTo>
                    <a:lnTo>
                      <a:pt x="131" y="9"/>
                    </a:lnTo>
                    <a:lnTo>
                      <a:pt x="114" y="15"/>
                    </a:lnTo>
                    <a:lnTo>
                      <a:pt x="97" y="23"/>
                    </a:lnTo>
                    <a:lnTo>
                      <a:pt x="82" y="32"/>
                    </a:lnTo>
                    <a:lnTo>
                      <a:pt x="67" y="43"/>
                    </a:lnTo>
                    <a:lnTo>
                      <a:pt x="54" y="56"/>
                    </a:lnTo>
                    <a:lnTo>
                      <a:pt x="43" y="68"/>
                    </a:lnTo>
                    <a:lnTo>
                      <a:pt x="31" y="83"/>
                    </a:lnTo>
                    <a:lnTo>
                      <a:pt x="22" y="99"/>
                    </a:lnTo>
                    <a:lnTo>
                      <a:pt x="15" y="115"/>
                    </a:lnTo>
                    <a:lnTo>
                      <a:pt x="8" y="132"/>
                    </a:lnTo>
                    <a:lnTo>
                      <a:pt x="3" y="150"/>
                    </a:lnTo>
                    <a:lnTo>
                      <a:pt x="1" y="169"/>
                    </a:lnTo>
                    <a:lnTo>
                      <a:pt x="0" y="188"/>
                    </a:lnTo>
                    <a:lnTo>
                      <a:pt x="1" y="207"/>
                    </a:lnTo>
                    <a:lnTo>
                      <a:pt x="3" y="226"/>
                    </a:lnTo>
                    <a:lnTo>
                      <a:pt x="8" y="244"/>
                    </a:lnTo>
                    <a:lnTo>
                      <a:pt x="15" y="261"/>
                    </a:lnTo>
                    <a:lnTo>
                      <a:pt x="22" y="278"/>
                    </a:lnTo>
                    <a:lnTo>
                      <a:pt x="31" y="293"/>
                    </a:lnTo>
                    <a:lnTo>
                      <a:pt x="43" y="307"/>
                    </a:lnTo>
                    <a:lnTo>
                      <a:pt x="54" y="321"/>
                    </a:lnTo>
                    <a:lnTo>
                      <a:pt x="67" y="333"/>
                    </a:lnTo>
                    <a:lnTo>
                      <a:pt x="82" y="343"/>
                    </a:lnTo>
                    <a:lnTo>
                      <a:pt x="97" y="353"/>
                    </a:lnTo>
                    <a:lnTo>
                      <a:pt x="114" y="361"/>
                    </a:lnTo>
                    <a:lnTo>
                      <a:pt x="131" y="368"/>
                    </a:lnTo>
                    <a:lnTo>
                      <a:pt x="150" y="372"/>
                    </a:lnTo>
                    <a:lnTo>
                      <a:pt x="168" y="375"/>
                    </a:lnTo>
                    <a:lnTo>
                      <a:pt x="187" y="376"/>
                    </a:lnTo>
                    <a:lnTo>
                      <a:pt x="207" y="375"/>
                    </a:lnTo>
                    <a:lnTo>
                      <a:pt x="226" y="372"/>
                    </a:lnTo>
                    <a:lnTo>
                      <a:pt x="243" y="368"/>
                    </a:lnTo>
                    <a:lnTo>
                      <a:pt x="261" y="361"/>
                    </a:lnTo>
                    <a:lnTo>
                      <a:pt x="277" y="353"/>
                    </a:lnTo>
                    <a:lnTo>
                      <a:pt x="292" y="343"/>
                    </a:lnTo>
                    <a:lnTo>
                      <a:pt x="307" y="333"/>
                    </a:lnTo>
                    <a:lnTo>
                      <a:pt x="320" y="321"/>
                    </a:lnTo>
                    <a:lnTo>
                      <a:pt x="332" y="307"/>
                    </a:lnTo>
                    <a:lnTo>
                      <a:pt x="343" y="293"/>
                    </a:lnTo>
                    <a:lnTo>
                      <a:pt x="353" y="278"/>
                    </a:lnTo>
                    <a:lnTo>
                      <a:pt x="361" y="261"/>
                    </a:lnTo>
                    <a:lnTo>
                      <a:pt x="367" y="244"/>
                    </a:lnTo>
                    <a:lnTo>
                      <a:pt x="371" y="226"/>
                    </a:lnTo>
                    <a:lnTo>
                      <a:pt x="374" y="207"/>
                    </a:lnTo>
                    <a:lnTo>
                      <a:pt x="375" y="188"/>
                    </a:lnTo>
                    <a:close/>
                    <a:moveTo>
                      <a:pt x="354" y="188"/>
                    </a:moveTo>
                    <a:lnTo>
                      <a:pt x="354" y="205"/>
                    </a:lnTo>
                    <a:lnTo>
                      <a:pt x="350" y="222"/>
                    </a:lnTo>
                    <a:lnTo>
                      <a:pt x="347" y="237"/>
                    </a:lnTo>
                    <a:lnTo>
                      <a:pt x="341" y="252"/>
                    </a:lnTo>
                    <a:lnTo>
                      <a:pt x="334" y="268"/>
                    </a:lnTo>
                    <a:lnTo>
                      <a:pt x="326" y="282"/>
                    </a:lnTo>
                    <a:lnTo>
                      <a:pt x="316" y="294"/>
                    </a:lnTo>
                    <a:lnTo>
                      <a:pt x="305" y="306"/>
                    </a:lnTo>
                    <a:lnTo>
                      <a:pt x="293" y="316"/>
                    </a:lnTo>
                    <a:lnTo>
                      <a:pt x="280" y="326"/>
                    </a:lnTo>
                    <a:lnTo>
                      <a:pt x="266" y="335"/>
                    </a:lnTo>
                    <a:lnTo>
                      <a:pt x="252" y="342"/>
                    </a:lnTo>
                    <a:lnTo>
                      <a:pt x="237" y="348"/>
                    </a:lnTo>
                    <a:lnTo>
                      <a:pt x="221" y="351"/>
                    </a:lnTo>
                    <a:lnTo>
                      <a:pt x="205" y="354"/>
                    </a:lnTo>
                    <a:lnTo>
                      <a:pt x="187" y="355"/>
                    </a:lnTo>
                    <a:lnTo>
                      <a:pt x="170" y="354"/>
                    </a:lnTo>
                    <a:lnTo>
                      <a:pt x="153" y="351"/>
                    </a:lnTo>
                    <a:lnTo>
                      <a:pt x="137" y="348"/>
                    </a:lnTo>
                    <a:lnTo>
                      <a:pt x="122" y="342"/>
                    </a:lnTo>
                    <a:lnTo>
                      <a:pt x="108" y="335"/>
                    </a:lnTo>
                    <a:lnTo>
                      <a:pt x="94" y="326"/>
                    </a:lnTo>
                    <a:lnTo>
                      <a:pt x="81" y="316"/>
                    </a:lnTo>
                    <a:lnTo>
                      <a:pt x="69" y="306"/>
                    </a:lnTo>
                    <a:lnTo>
                      <a:pt x="58" y="294"/>
                    </a:lnTo>
                    <a:lnTo>
                      <a:pt x="48" y="282"/>
                    </a:lnTo>
                    <a:lnTo>
                      <a:pt x="40" y="268"/>
                    </a:lnTo>
                    <a:lnTo>
                      <a:pt x="33" y="252"/>
                    </a:lnTo>
                    <a:lnTo>
                      <a:pt x="28" y="237"/>
                    </a:lnTo>
                    <a:lnTo>
                      <a:pt x="24" y="222"/>
                    </a:lnTo>
                    <a:lnTo>
                      <a:pt x="21" y="205"/>
                    </a:lnTo>
                    <a:lnTo>
                      <a:pt x="21" y="188"/>
                    </a:lnTo>
                    <a:lnTo>
                      <a:pt x="21" y="171"/>
                    </a:lnTo>
                    <a:lnTo>
                      <a:pt x="24" y="155"/>
                    </a:lnTo>
                    <a:lnTo>
                      <a:pt x="28" y="138"/>
                    </a:lnTo>
                    <a:lnTo>
                      <a:pt x="33" y="123"/>
                    </a:lnTo>
                    <a:lnTo>
                      <a:pt x="40" y="108"/>
                    </a:lnTo>
                    <a:lnTo>
                      <a:pt x="48" y="95"/>
                    </a:lnTo>
                    <a:lnTo>
                      <a:pt x="58" y="82"/>
                    </a:lnTo>
                    <a:lnTo>
                      <a:pt x="69" y="69"/>
                    </a:lnTo>
                    <a:lnTo>
                      <a:pt x="81" y="59"/>
                    </a:lnTo>
                    <a:lnTo>
                      <a:pt x="94" y="50"/>
                    </a:lnTo>
                    <a:lnTo>
                      <a:pt x="108" y="42"/>
                    </a:lnTo>
                    <a:lnTo>
                      <a:pt x="122" y="35"/>
                    </a:lnTo>
                    <a:lnTo>
                      <a:pt x="137" y="29"/>
                    </a:lnTo>
                    <a:lnTo>
                      <a:pt x="153" y="24"/>
                    </a:lnTo>
                    <a:lnTo>
                      <a:pt x="170" y="22"/>
                    </a:lnTo>
                    <a:lnTo>
                      <a:pt x="187" y="21"/>
                    </a:lnTo>
                    <a:lnTo>
                      <a:pt x="205" y="22"/>
                    </a:lnTo>
                    <a:lnTo>
                      <a:pt x="221" y="24"/>
                    </a:lnTo>
                    <a:lnTo>
                      <a:pt x="237" y="29"/>
                    </a:lnTo>
                    <a:lnTo>
                      <a:pt x="252" y="35"/>
                    </a:lnTo>
                    <a:lnTo>
                      <a:pt x="266" y="42"/>
                    </a:lnTo>
                    <a:lnTo>
                      <a:pt x="280" y="50"/>
                    </a:lnTo>
                    <a:lnTo>
                      <a:pt x="293" y="59"/>
                    </a:lnTo>
                    <a:lnTo>
                      <a:pt x="305" y="69"/>
                    </a:lnTo>
                    <a:lnTo>
                      <a:pt x="316" y="82"/>
                    </a:lnTo>
                    <a:lnTo>
                      <a:pt x="326" y="95"/>
                    </a:lnTo>
                    <a:lnTo>
                      <a:pt x="334" y="108"/>
                    </a:lnTo>
                    <a:lnTo>
                      <a:pt x="341" y="123"/>
                    </a:lnTo>
                    <a:lnTo>
                      <a:pt x="347" y="138"/>
                    </a:lnTo>
                    <a:lnTo>
                      <a:pt x="350" y="155"/>
                    </a:lnTo>
                    <a:lnTo>
                      <a:pt x="354" y="171"/>
                    </a:lnTo>
                    <a:lnTo>
                      <a:pt x="354" y="188"/>
                    </a:lnTo>
                    <a:close/>
                  </a:path>
                </a:pathLst>
              </a:custGeom>
              <a:solidFill>
                <a:srgbClr val="A1A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0" name="Freeform 200">
                <a:extLst>
                  <a:ext uri="{FF2B5EF4-FFF2-40B4-BE49-F238E27FC236}">
                    <a16:creationId xmlns:a16="http://schemas.microsoft.com/office/drawing/2014/main" id="{A4DB6CAB-EDB8-4F01-86B8-19D044F41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7" y="1129"/>
                <a:ext cx="50" cy="51"/>
              </a:xfrm>
              <a:custGeom>
                <a:avLst/>
                <a:gdLst>
                  <a:gd name="T0" fmla="*/ 7 w 354"/>
                  <a:gd name="T1" fmla="*/ 3 h 355"/>
                  <a:gd name="T2" fmla="*/ 7 w 354"/>
                  <a:gd name="T3" fmla="*/ 2 h 355"/>
                  <a:gd name="T4" fmla="*/ 6 w 354"/>
                  <a:gd name="T5" fmla="*/ 1 h 355"/>
                  <a:gd name="T6" fmla="*/ 5 w 354"/>
                  <a:gd name="T7" fmla="*/ 0 h 355"/>
                  <a:gd name="T8" fmla="*/ 4 w 354"/>
                  <a:gd name="T9" fmla="*/ 0 h 355"/>
                  <a:gd name="T10" fmla="*/ 3 w 354"/>
                  <a:gd name="T11" fmla="*/ 0 h 355"/>
                  <a:gd name="T12" fmla="*/ 2 w 354"/>
                  <a:gd name="T13" fmla="*/ 0 h 355"/>
                  <a:gd name="T14" fmla="*/ 1 w 354"/>
                  <a:gd name="T15" fmla="*/ 1 h 355"/>
                  <a:gd name="T16" fmla="*/ 1 w 354"/>
                  <a:gd name="T17" fmla="*/ 2 h 355"/>
                  <a:gd name="T18" fmla="*/ 0 w 354"/>
                  <a:gd name="T19" fmla="*/ 3 h 355"/>
                  <a:gd name="T20" fmla="*/ 0 w 354"/>
                  <a:gd name="T21" fmla="*/ 4 h 355"/>
                  <a:gd name="T22" fmla="*/ 0 w 354"/>
                  <a:gd name="T23" fmla="*/ 5 h 355"/>
                  <a:gd name="T24" fmla="*/ 1 w 354"/>
                  <a:gd name="T25" fmla="*/ 6 h 355"/>
                  <a:gd name="T26" fmla="*/ 1 w 354"/>
                  <a:gd name="T27" fmla="*/ 6 h 355"/>
                  <a:gd name="T28" fmla="*/ 2 w 354"/>
                  <a:gd name="T29" fmla="*/ 7 h 355"/>
                  <a:gd name="T30" fmla="*/ 3 w 354"/>
                  <a:gd name="T31" fmla="*/ 7 h 355"/>
                  <a:gd name="T32" fmla="*/ 4 w 354"/>
                  <a:gd name="T33" fmla="*/ 7 h 355"/>
                  <a:gd name="T34" fmla="*/ 5 w 354"/>
                  <a:gd name="T35" fmla="*/ 7 h 355"/>
                  <a:gd name="T36" fmla="*/ 6 w 354"/>
                  <a:gd name="T37" fmla="*/ 6 h 355"/>
                  <a:gd name="T38" fmla="*/ 7 w 354"/>
                  <a:gd name="T39" fmla="*/ 5 h 355"/>
                  <a:gd name="T40" fmla="*/ 7 w 354"/>
                  <a:gd name="T41" fmla="*/ 4 h 355"/>
                  <a:gd name="T42" fmla="*/ 7 w 354"/>
                  <a:gd name="T43" fmla="*/ 4 h 355"/>
                  <a:gd name="T44" fmla="*/ 6 w 354"/>
                  <a:gd name="T45" fmla="*/ 5 h 355"/>
                  <a:gd name="T46" fmla="*/ 6 w 354"/>
                  <a:gd name="T47" fmla="*/ 5 h 355"/>
                  <a:gd name="T48" fmla="*/ 6 w 354"/>
                  <a:gd name="T49" fmla="*/ 6 h 355"/>
                  <a:gd name="T50" fmla="*/ 5 w 354"/>
                  <a:gd name="T51" fmla="*/ 7 h 355"/>
                  <a:gd name="T52" fmla="*/ 4 w 354"/>
                  <a:gd name="T53" fmla="*/ 7 h 355"/>
                  <a:gd name="T54" fmla="*/ 3 w 354"/>
                  <a:gd name="T55" fmla="*/ 7 h 355"/>
                  <a:gd name="T56" fmla="*/ 2 w 354"/>
                  <a:gd name="T57" fmla="*/ 6 h 355"/>
                  <a:gd name="T58" fmla="*/ 1 w 354"/>
                  <a:gd name="T59" fmla="*/ 6 h 355"/>
                  <a:gd name="T60" fmla="*/ 1 w 354"/>
                  <a:gd name="T61" fmla="*/ 5 h 355"/>
                  <a:gd name="T62" fmla="*/ 0 w 354"/>
                  <a:gd name="T63" fmla="*/ 4 h 355"/>
                  <a:gd name="T64" fmla="*/ 0 w 354"/>
                  <a:gd name="T65" fmla="*/ 3 h 355"/>
                  <a:gd name="T66" fmla="*/ 1 w 354"/>
                  <a:gd name="T67" fmla="*/ 2 h 355"/>
                  <a:gd name="T68" fmla="*/ 1 w 354"/>
                  <a:gd name="T69" fmla="*/ 2 h 355"/>
                  <a:gd name="T70" fmla="*/ 2 w 354"/>
                  <a:gd name="T71" fmla="*/ 1 h 355"/>
                  <a:gd name="T72" fmla="*/ 3 w 354"/>
                  <a:gd name="T73" fmla="*/ 1 h 355"/>
                  <a:gd name="T74" fmla="*/ 4 w 354"/>
                  <a:gd name="T75" fmla="*/ 0 h 355"/>
                  <a:gd name="T76" fmla="*/ 5 w 354"/>
                  <a:gd name="T77" fmla="*/ 1 h 355"/>
                  <a:gd name="T78" fmla="*/ 5 w 354"/>
                  <a:gd name="T79" fmla="*/ 1 h 355"/>
                  <a:gd name="T80" fmla="*/ 6 w 354"/>
                  <a:gd name="T81" fmla="*/ 2 h 355"/>
                  <a:gd name="T82" fmla="*/ 6 w 354"/>
                  <a:gd name="T83" fmla="*/ 2 h 355"/>
                  <a:gd name="T84" fmla="*/ 7 w 354"/>
                  <a:gd name="T85" fmla="*/ 3 h 3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54" h="355">
                    <a:moveTo>
                      <a:pt x="354" y="178"/>
                    </a:moveTo>
                    <a:lnTo>
                      <a:pt x="354" y="160"/>
                    </a:lnTo>
                    <a:lnTo>
                      <a:pt x="351" y="142"/>
                    </a:lnTo>
                    <a:lnTo>
                      <a:pt x="346" y="125"/>
                    </a:lnTo>
                    <a:lnTo>
                      <a:pt x="340" y="108"/>
                    </a:lnTo>
                    <a:lnTo>
                      <a:pt x="333" y="93"/>
                    </a:lnTo>
                    <a:lnTo>
                      <a:pt x="324" y="79"/>
                    </a:lnTo>
                    <a:lnTo>
                      <a:pt x="315" y="65"/>
                    </a:lnTo>
                    <a:lnTo>
                      <a:pt x="303" y="53"/>
                    </a:lnTo>
                    <a:lnTo>
                      <a:pt x="290" y="41"/>
                    </a:lnTo>
                    <a:lnTo>
                      <a:pt x="276" y="30"/>
                    </a:lnTo>
                    <a:lnTo>
                      <a:pt x="262" y="22"/>
                    </a:lnTo>
                    <a:lnTo>
                      <a:pt x="246" y="14"/>
                    </a:lnTo>
                    <a:lnTo>
                      <a:pt x="230" y="8"/>
                    </a:lnTo>
                    <a:lnTo>
                      <a:pt x="213" y="5"/>
                    </a:lnTo>
                    <a:lnTo>
                      <a:pt x="196" y="1"/>
                    </a:lnTo>
                    <a:lnTo>
                      <a:pt x="177" y="0"/>
                    </a:lnTo>
                    <a:lnTo>
                      <a:pt x="158" y="1"/>
                    </a:lnTo>
                    <a:lnTo>
                      <a:pt x="141" y="5"/>
                    </a:lnTo>
                    <a:lnTo>
                      <a:pt x="125" y="8"/>
                    </a:lnTo>
                    <a:lnTo>
                      <a:pt x="108" y="14"/>
                    </a:lnTo>
                    <a:lnTo>
                      <a:pt x="92" y="22"/>
                    </a:lnTo>
                    <a:lnTo>
                      <a:pt x="78" y="30"/>
                    </a:lnTo>
                    <a:lnTo>
                      <a:pt x="64" y="41"/>
                    </a:lnTo>
                    <a:lnTo>
                      <a:pt x="51" y="53"/>
                    </a:lnTo>
                    <a:lnTo>
                      <a:pt x="41" y="65"/>
                    </a:lnTo>
                    <a:lnTo>
                      <a:pt x="30" y="79"/>
                    </a:lnTo>
                    <a:lnTo>
                      <a:pt x="21" y="93"/>
                    </a:lnTo>
                    <a:lnTo>
                      <a:pt x="14" y="108"/>
                    </a:lnTo>
                    <a:lnTo>
                      <a:pt x="8" y="125"/>
                    </a:lnTo>
                    <a:lnTo>
                      <a:pt x="4" y="142"/>
                    </a:lnTo>
                    <a:lnTo>
                      <a:pt x="1" y="160"/>
                    </a:lnTo>
                    <a:lnTo>
                      <a:pt x="0" y="178"/>
                    </a:lnTo>
                    <a:lnTo>
                      <a:pt x="1" y="196"/>
                    </a:lnTo>
                    <a:lnTo>
                      <a:pt x="4" y="213"/>
                    </a:lnTo>
                    <a:lnTo>
                      <a:pt x="8" y="231"/>
                    </a:lnTo>
                    <a:lnTo>
                      <a:pt x="14" y="247"/>
                    </a:lnTo>
                    <a:lnTo>
                      <a:pt x="21" y="262"/>
                    </a:lnTo>
                    <a:lnTo>
                      <a:pt x="30" y="277"/>
                    </a:lnTo>
                    <a:lnTo>
                      <a:pt x="41" y="291"/>
                    </a:lnTo>
                    <a:lnTo>
                      <a:pt x="51" y="303"/>
                    </a:lnTo>
                    <a:lnTo>
                      <a:pt x="64" y="315"/>
                    </a:lnTo>
                    <a:lnTo>
                      <a:pt x="78" y="325"/>
                    </a:lnTo>
                    <a:lnTo>
                      <a:pt x="92" y="334"/>
                    </a:lnTo>
                    <a:lnTo>
                      <a:pt x="108" y="341"/>
                    </a:lnTo>
                    <a:lnTo>
                      <a:pt x="125" y="347"/>
                    </a:lnTo>
                    <a:lnTo>
                      <a:pt x="141" y="352"/>
                    </a:lnTo>
                    <a:lnTo>
                      <a:pt x="158" y="354"/>
                    </a:lnTo>
                    <a:lnTo>
                      <a:pt x="177" y="355"/>
                    </a:lnTo>
                    <a:lnTo>
                      <a:pt x="196" y="354"/>
                    </a:lnTo>
                    <a:lnTo>
                      <a:pt x="213" y="352"/>
                    </a:lnTo>
                    <a:lnTo>
                      <a:pt x="230" y="347"/>
                    </a:lnTo>
                    <a:lnTo>
                      <a:pt x="246" y="341"/>
                    </a:lnTo>
                    <a:lnTo>
                      <a:pt x="262" y="334"/>
                    </a:lnTo>
                    <a:lnTo>
                      <a:pt x="276" y="325"/>
                    </a:lnTo>
                    <a:lnTo>
                      <a:pt x="290" y="315"/>
                    </a:lnTo>
                    <a:lnTo>
                      <a:pt x="303" y="303"/>
                    </a:lnTo>
                    <a:lnTo>
                      <a:pt x="315" y="291"/>
                    </a:lnTo>
                    <a:lnTo>
                      <a:pt x="324" y="277"/>
                    </a:lnTo>
                    <a:lnTo>
                      <a:pt x="333" y="262"/>
                    </a:lnTo>
                    <a:lnTo>
                      <a:pt x="340" y="247"/>
                    </a:lnTo>
                    <a:lnTo>
                      <a:pt x="346" y="231"/>
                    </a:lnTo>
                    <a:lnTo>
                      <a:pt x="351" y="213"/>
                    </a:lnTo>
                    <a:lnTo>
                      <a:pt x="354" y="196"/>
                    </a:lnTo>
                    <a:lnTo>
                      <a:pt x="354" y="178"/>
                    </a:lnTo>
                    <a:close/>
                    <a:moveTo>
                      <a:pt x="333" y="178"/>
                    </a:moveTo>
                    <a:lnTo>
                      <a:pt x="333" y="193"/>
                    </a:lnTo>
                    <a:lnTo>
                      <a:pt x="331" y="210"/>
                    </a:lnTo>
                    <a:lnTo>
                      <a:pt x="326" y="225"/>
                    </a:lnTo>
                    <a:lnTo>
                      <a:pt x="322" y="239"/>
                    </a:lnTo>
                    <a:lnTo>
                      <a:pt x="315" y="253"/>
                    </a:lnTo>
                    <a:lnTo>
                      <a:pt x="306" y="266"/>
                    </a:lnTo>
                    <a:lnTo>
                      <a:pt x="298" y="277"/>
                    </a:lnTo>
                    <a:lnTo>
                      <a:pt x="288" y="289"/>
                    </a:lnTo>
                    <a:lnTo>
                      <a:pt x="276" y="298"/>
                    </a:lnTo>
                    <a:lnTo>
                      <a:pt x="264" y="308"/>
                    </a:lnTo>
                    <a:lnTo>
                      <a:pt x="252" y="316"/>
                    </a:lnTo>
                    <a:lnTo>
                      <a:pt x="238" y="322"/>
                    </a:lnTo>
                    <a:lnTo>
                      <a:pt x="224" y="327"/>
                    </a:lnTo>
                    <a:lnTo>
                      <a:pt x="209" y="331"/>
                    </a:lnTo>
                    <a:lnTo>
                      <a:pt x="193" y="333"/>
                    </a:lnTo>
                    <a:lnTo>
                      <a:pt x="177" y="334"/>
                    </a:lnTo>
                    <a:lnTo>
                      <a:pt x="161" y="333"/>
                    </a:lnTo>
                    <a:lnTo>
                      <a:pt x="146" y="331"/>
                    </a:lnTo>
                    <a:lnTo>
                      <a:pt x="131" y="327"/>
                    </a:lnTo>
                    <a:lnTo>
                      <a:pt x="117" y="322"/>
                    </a:lnTo>
                    <a:lnTo>
                      <a:pt x="103" y="316"/>
                    </a:lnTo>
                    <a:lnTo>
                      <a:pt x="90" y="308"/>
                    </a:lnTo>
                    <a:lnTo>
                      <a:pt x="78" y="298"/>
                    </a:lnTo>
                    <a:lnTo>
                      <a:pt x="66" y="289"/>
                    </a:lnTo>
                    <a:lnTo>
                      <a:pt x="56" y="277"/>
                    </a:lnTo>
                    <a:lnTo>
                      <a:pt x="48" y="266"/>
                    </a:lnTo>
                    <a:lnTo>
                      <a:pt x="40" y="253"/>
                    </a:lnTo>
                    <a:lnTo>
                      <a:pt x="33" y="239"/>
                    </a:lnTo>
                    <a:lnTo>
                      <a:pt x="28" y="225"/>
                    </a:lnTo>
                    <a:lnTo>
                      <a:pt x="23" y="210"/>
                    </a:lnTo>
                    <a:lnTo>
                      <a:pt x="21" y="193"/>
                    </a:lnTo>
                    <a:lnTo>
                      <a:pt x="21" y="178"/>
                    </a:lnTo>
                    <a:lnTo>
                      <a:pt x="21" y="162"/>
                    </a:lnTo>
                    <a:lnTo>
                      <a:pt x="23" y="147"/>
                    </a:lnTo>
                    <a:lnTo>
                      <a:pt x="28" y="132"/>
                    </a:lnTo>
                    <a:lnTo>
                      <a:pt x="33" y="117"/>
                    </a:lnTo>
                    <a:lnTo>
                      <a:pt x="40" y="104"/>
                    </a:lnTo>
                    <a:lnTo>
                      <a:pt x="48" y="91"/>
                    </a:lnTo>
                    <a:lnTo>
                      <a:pt x="56" y="78"/>
                    </a:lnTo>
                    <a:lnTo>
                      <a:pt x="66" y="68"/>
                    </a:lnTo>
                    <a:lnTo>
                      <a:pt x="78" y="57"/>
                    </a:lnTo>
                    <a:lnTo>
                      <a:pt x="90" y="48"/>
                    </a:lnTo>
                    <a:lnTo>
                      <a:pt x="103" y="41"/>
                    </a:lnTo>
                    <a:lnTo>
                      <a:pt x="117" y="34"/>
                    </a:lnTo>
                    <a:lnTo>
                      <a:pt x="131" y="28"/>
                    </a:lnTo>
                    <a:lnTo>
                      <a:pt x="146" y="25"/>
                    </a:lnTo>
                    <a:lnTo>
                      <a:pt x="161" y="22"/>
                    </a:lnTo>
                    <a:lnTo>
                      <a:pt x="177" y="21"/>
                    </a:lnTo>
                    <a:lnTo>
                      <a:pt x="193" y="22"/>
                    </a:lnTo>
                    <a:lnTo>
                      <a:pt x="209" y="25"/>
                    </a:lnTo>
                    <a:lnTo>
                      <a:pt x="224" y="28"/>
                    </a:lnTo>
                    <a:lnTo>
                      <a:pt x="238" y="34"/>
                    </a:lnTo>
                    <a:lnTo>
                      <a:pt x="252" y="41"/>
                    </a:lnTo>
                    <a:lnTo>
                      <a:pt x="264" y="48"/>
                    </a:lnTo>
                    <a:lnTo>
                      <a:pt x="276" y="57"/>
                    </a:lnTo>
                    <a:lnTo>
                      <a:pt x="288" y="68"/>
                    </a:lnTo>
                    <a:lnTo>
                      <a:pt x="298" y="78"/>
                    </a:lnTo>
                    <a:lnTo>
                      <a:pt x="306" y="91"/>
                    </a:lnTo>
                    <a:lnTo>
                      <a:pt x="315" y="104"/>
                    </a:lnTo>
                    <a:lnTo>
                      <a:pt x="322" y="117"/>
                    </a:lnTo>
                    <a:lnTo>
                      <a:pt x="326" y="132"/>
                    </a:lnTo>
                    <a:lnTo>
                      <a:pt x="331" y="147"/>
                    </a:lnTo>
                    <a:lnTo>
                      <a:pt x="333" y="162"/>
                    </a:lnTo>
                    <a:lnTo>
                      <a:pt x="333" y="178"/>
                    </a:lnTo>
                    <a:close/>
                  </a:path>
                </a:pathLst>
              </a:custGeom>
              <a:solidFill>
                <a:srgbClr val="A5A4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1" name="Freeform 201">
                <a:extLst>
                  <a:ext uri="{FF2B5EF4-FFF2-40B4-BE49-F238E27FC236}">
                    <a16:creationId xmlns:a16="http://schemas.microsoft.com/office/drawing/2014/main" id="{1CD0C4A6-F3D1-4A01-8743-D0175AE10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8" y="1130"/>
                <a:ext cx="48" cy="48"/>
              </a:xfrm>
              <a:custGeom>
                <a:avLst/>
                <a:gdLst>
                  <a:gd name="T0" fmla="*/ 7 w 333"/>
                  <a:gd name="T1" fmla="*/ 3 h 334"/>
                  <a:gd name="T2" fmla="*/ 6 w 333"/>
                  <a:gd name="T3" fmla="*/ 2 h 334"/>
                  <a:gd name="T4" fmla="*/ 6 w 333"/>
                  <a:gd name="T5" fmla="*/ 1 h 334"/>
                  <a:gd name="T6" fmla="*/ 5 w 333"/>
                  <a:gd name="T7" fmla="*/ 0 h 334"/>
                  <a:gd name="T8" fmla="*/ 4 w 333"/>
                  <a:gd name="T9" fmla="*/ 0 h 334"/>
                  <a:gd name="T10" fmla="*/ 3 w 333"/>
                  <a:gd name="T11" fmla="*/ 0 h 334"/>
                  <a:gd name="T12" fmla="*/ 2 w 333"/>
                  <a:gd name="T13" fmla="*/ 0 h 334"/>
                  <a:gd name="T14" fmla="*/ 1 w 333"/>
                  <a:gd name="T15" fmla="*/ 1 h 334"/>
                  <a:gd name="T16" fmla="*/ 1 w 333"/>
                  <a:gd name="T17" fmla="*/ 2 h 334"/>
                  <a:gd name="T18" fmla="*/ 0 w 333"/>
                  <a:gd name="T19" fmla="*/ 2 h 334"/>
                  <a:gd name="T20" fmla="*/ 0 w 333"/>
                  <a:gd name="T21" fmla="*/ 3 h 334"/>
                  <a:gd name="T22" fmla="*/ 0 w 333"/>
                  <a:gd name="T23" fmla="*/ 4 h 334"/>
                  <a:gd name="T24" fmla="*/ 1 w 333"/>
                  <a:gd name="T25" fmla="*/ 5 h 334"/>
                  <a:gd name="T26" fmla="*/ 1 w 333"/>
                  <a:gd name="T27" fmla="*/ 6 h 334"/>
                  <a:gd name="T28" fmla="*/ 2 w 333"/>
                  <a:gd name="T29" fmla="*/ 7 h 334"/>
                  <a:gd name="T30" fmla="*/ 3 w 333"/>
                  <a:gd name="T31" fmla="*/ 7 h 334"/>
                  <a:gd name="T32" fmla="*/ 4 w 333"/>
                  <a:gd name="T33" fmla="*/ 7 h 334"/>
                  <a:gd name="T34" fmla="*/ 5 w 333"/>
                  <a:gd name="T35" fmla="*/ 6 h 334"/>
                  <a:gd name="T36" fmla="*/ 6 w 333"/>
                  <a:gd name="T37" fmla="*/ 6 h 334"/>
                  <a:gd name="T38" fmla="*/ 6 w 333"/>
                  <a:gd name="T39" fmla="*/ 5 h 334"/>
                  <a:gd name="T40" fmla="*/ 7 w 333"/>
                  <a:gd name="T41" fmla="*/ 4 h 334"/>
                  <a:gd name="T42" fmla="*/ 6 w 333"/>
                  <a:gd name="T43" fmla="*/ 3 h 334"/>
                  <a:gd name="T44" fmla="*/ 6 w 333"/>
                  <a:gd name="T45" fmla="*/ 4 h 334"/>
                  <a:gd name="T46" fmla="*/ 6 w 333"/>
                  <a:gd name="T47" fmla="*/ 5 h 334"/>
                  <a:gd name="T48" fmla="*/ 5 w 333"/>
                  <a:gd name="T49" fmla="*/ 6 h 334"/>
                  <a:gd name="T50" fmla="*/ 5 w 333"/>
                  <a:gd name="T51" fmla="*/ 6 h 334"/>
                  <a:gd name="T52" fmla="*/ 4 w 333"/>
                  <a:gd name="T53" fmla="*/ 6 h 334"/>
                  <a:gd name="T54" fmla="*/ 3 w 333"/>
                  <a:gd name="T55" fmla="*/ 6 h 334"/>
                  <a:gd name="T56" fmla="*/ 2 w 333"/>
                  <a:gd name="T57" fmla="*/ 6 h 334"/>
                  <a:gd name="T58" fmla="*/ 1 w 333"/>
                  <a:gd name="T59" fmla="*/ 6 h 334"/>
                  <a:gd name="T60" fmla="*/ 1 w 333"/>
                  <a:gd name="T61" fmla="*/ 5 h 334"/>
                  <a:gd name="T62" fmla="*/ 0 w 333"/>
                  <a:gd name="T63" fmla="*/ 4 h 334"/>
                  <a:gd name="T64" fmla="*/ 0 w 333"/>
                  <a:gd name="T65" fmla="*/ 3 h 334"/>
                  <a:gd name="T66" fmla="*/ 1 w 333"/>
                  <a:gd name="T67" fmla="*/ 2 h 334"/>
                  <a:gd name="T68" fmla="*/ 1 w 333"/>
                  <a:gd name="T69" fmla="*/ 2 h 334"/>
                  <a:gd name="T70" fmla="*/ 2 w 333"/>
                  <a:gd name="T71" fmla="*/ 1 h 334"/>
                  <a:gd name="T72" fmla="*/ 3 w 333"/>
                  <a:gd name="T73" fmla="*/ 1 h 334"/>
                  <a:gd name="T74" fmla="*/ 3 w 333"/>
                  <a:gd name="T75" fmla="*/ 0 h 334"/>
                  <a:gd name="T76" fmla="*/ 4 w 333"/>
                  <a:gd name="T77" fmla="*/ 1 h 334"/>
                  <a:gd name="T78" fmla="*/ 5 w 333"/>
                  <a:gd name="T79" fmla="*/ 1 h 334"/>
                  <a:gd name="T80" fmla="*/ 6 w 333"/>
                  <a:gd name="T81" fmla="*/ 2 h 334"/>
                  <a:gd name="T82" fmla="*/ 6 w 333"/>
                  <a:gd name="T83" fmla="*/ 2 h 334"/>
                  <a:gd name="T84" fmla="*/ 6 w 333"/>
                  <a:gd name="T85" fmla="*/ 3 h 33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3" h="334">
                    <a:moveTo>
                      <a:pt x="333" y="167"/>
                    </a:moveTo>
                    <a:lnTo>
                      <a:pt x="333" y="150"/>
                    </a:lnTo>
                    <a:lnTo>
                      <a:pt x="329" y="134"/>
                    </a:lnTo>
                    <a:lnTo>
                      <a:pt x="326" y="117"/>
                    </a:lnTo>
                    <a:lnTo>
                      <a:pt x="320" y="102"/>
                    </a:lnTo>
                    <a:lnTo>
                      <a:pt x="313" y="87"/>
                    </a:lnTo>
                    <a:lnTo>
                      <a:pt x="305" y="74"/>
                    </a:lnTo>
                    <a:lnTo>
                      <a:pt x="295" y="61"/>
                    </a:lnTo>
                    <a:lnTo>
                      <a:pt x="284" y="48"/>
                    </a:lnTo>
                    <a:lnTo>
                      <a:pt x="272" y="38"/>
                    </a:lnTo>
                    <a:lnTo>
                      <a:pt x="259" y="29"/>
                    </a:lnTo>
                    <a:lnTo>
                      <a:pt x="245" y="21"/>
                    </a:lnTo>
                    <a:lnTo>
                      <a:pt x="231" y="14"/>
                    </a:lnTo>
                    <a:lnTo>
                      <a:pt x="216" y="8"/>
                    </a:lnTo>
                    <a:lnTo>
                      <a:pt x="200" y="3"/>
                    </a:lnTo>
                    <a:lnTo>
                      <a:pt x="184" y="1"/>
                    </a:lnTo>
                    <a:lnTo>
                      <a:pt x="166" y="0"/>
                    </a:lnTo>
                    <a:lnTo>
                      <a:pt x="149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4"/>
                    </a:lnTo>
                    <a:lnTo>
                      <a:pt x="87" y="21"/>
                    </a:lnTo>
                    <a:lnTo>
                      <a:pt x="73" y="29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1"/>
                    </a:lnTo>
                    <a:lnTo>
                      <a:pt x="27" y="74"/>
                    </a:lnTo>
                    <a:lnTo>
                      <a:pt x="19" y="87"/>
                    </a:lnTo>
                    <a:lnTo>
                      <a:pt x="12" y="102"/>
                    </a:lnTo>
                    <a:lnTo>
                      <a:pt x="7" y="117"/>
                    </a:lnTo>
                    <a:lnTo>
                      <a:pt x="3" y="134"/>
                    </a:lnTo>
                    <a:lnTo>
                      <a:pt x="0" y="150"/>
                    </a:lnTo>
                    <a:lnTo>
                      <a:pt x="0" y="167"/>
                    </a:lnTo>
                    <a:lnTo>
                      <a:pt x="0" y="184"/>
                    </a:lnTo>
                    <a:lnTo>
                      <a:pt x="3" y="201"/>
                    </a:lnTo>
                    <a:lnTo>
                      <a:pt x="7" y="216"/>
                    </a:lnTo>
                    <a:lnTo>
                      <a:pt x="12" y="231"/>
                    </a:lnTo>
                    <a:lnTo>
                      <a:pt x="19" y="247"/>
                    </a:lnTo>
                    <a:lnTo>
                      <a:pt x="27" y="261"/>
                    </a:lnTo>
                    <a:lnTo>
                      <a:pt x="37" y="273"/>
                    </a:lnTo>
                    <a:lnTo>
                      <a:pt x="48" y="285"/>
                    </a:lnTo>
                    <a:lnTo>
                      <a:pt x="60" y="295"/>
                    </a:lnTo>
                    <a:lnTo>
                      <a:pt x="73" y="305"/>
                    </a:lnTo>
                    <a:lnTo>
                      <a:pt x="87" y="314"/>
                    </a:lnTo>
                    <a:lnTo>
                      <a:pt x="101" y="321"/>
                    </a:lnTo>
                    <a:lnTo>
                      <a:pt x="116" y="327"/>
                    </a:lnTo>
                    <a:lnTo>
                      <a:pt x="132" y="330"/>
                    </a:lnTo>
                    <a:lnTo>
                      <a:pt x="149" y="333"/>
                    </a:lnTo>
                    <a:lnTo>
                      <a:pt x="166" y="334"/>
                    </a:lnTo>
                    <a:lnTo>
                      <a:pt x="184" y="333"/>
                    </a:lnTo>
                    <a:lnTo>
                      <a:pt x="200" y="330"/>
                    </a:lnTo>
                    <a:lnTo>
                      <a:pt x="216" y="327"/>
                    </a:lnTo>
                    <a:lnTo>
                      <a:pt x="231" y="321"/>
                    </a:lnTo>
                    <a:lnTo>
                      <a:pt x="245" y="314"/>
                    </a:lnTo>
                    <a:lnTo>
                      <a:pt x="259" y="305"/>
                    </a:lnTo>
                    <a:lnTo>
                      <a:pt x="272" y="295"/>
                    </a:lnTo>
                    <a:lnTo>
                      <a:pt x="284" y="285"/>
                    </a:lnTo>
                    <a:lnTo>
                      <a:pt x="295" y="273"/>
                    </a:lnTo>
                    <a:lnTo>
                      <a:pt x="305" y="261"/>
                    </a:lnTo>
                    <a:lnTo>
                      <a:pt x="313" y="247"/>
                    </a:lnTo>
                    <a:lnTo>
                      <a:pt x="320" y="231"/>
                    </a:lnTo>
                    <a:lnTo>
                      <a:pt x="326" y="216"/>
                    </a:lnTo>
                    <a:lnTo>
                      <a:pt x="329" y="201"/>
                    </a:lnTo>
                    <a:lnTo>
                      <a:pt x="333" y="184"/>
                    </a:lnTo>
                    <a:lnTo>
                      <a:pt x="333" y="167"/>
                    </a:lnTo>
                    <a:close/>
                    <a:moveTo>
                      <a:pt x="312" y="167"/>
                    </a:moveTo>
                    <a:lnTo>
                      <a:pt x="312" y="181"/>
                    </a:lnTo>
                    <a:lnTo>
                      <a:pt x="309" y="196"/>
                    </a:lnTo>
                    <a:lnTo>
                      <a:pt x="306" y="210"/>
                    </a:lnTo>
                    <a:lnTo>
                      <a:pt x="301" y="223"/>
                    </a:lnTo>
                    <a:lnTo>
                      <a:pt x="294" y="236"/>
                    </a:lnTo>
                    <a:lnTo>
                      <a:pt x="287" y="249"/>
                    </a:lnTo>
                    <a:lnTo>
                      <a:pt x="279" y="259"/>
                    </a:lnTo>
                    <a:lnTo>
                      <a:pt x="270" y="270"/>
                    </a:lnTo>
                    <a:lnTo>
                      <a:pt x="259" y="279"/>
                    </a:lnTo>
                    <a:lnTo>
                      <a:pt x="248" y="288"/>
                    </a:lnTo>
                    <a:lnTo>
                      <a:pt x="236" y="295"/>
                    </a:lnTo>
                    <a:lnTo>
                      <a:pt x="223" y="301"/>
                    </a:lnTo>
                    <a:lnTo>
                      <a:pt x="209" y="306"/>
                    </a:lnTo>
                    <a:lnTo>
                      <a:pt x="195" y="309"/>
                    </a:lnTo>
                    <a:lnTo>
                      <a:pt x="181" y="312"/>
                    </a:lnTo>
                    <a:lnTo>
                      <a:pt x="166" y="313"/>
                    </a:lnTo>
                    <a:lnTo>
                      <a:pt x="151" y="312"/>
                    </a:lnTo>
                    <a:lnTo>
                      <a:pt x="137" y="309"/>
                    </a:lnTo>
                    <a:lnTo>
                      <a:pt x="123" y="306"/>
                    </a:lnTo>
                    <a:lnTo>
                      <a:pt x="109" y="301"/>
                    </a:lnTo>
                    <a:lnTo>
                      <a:pt x="96" y="295"/>
                    </a:lnTo>
                    <a:lnTo>
                      <a:pt x="85" y="288"/>
                    </a:lnTo>
                    <a:lnTo>
                      <a:pt x="73" y="279"/>
                    </a:lnTo>
                    <a:lnTo>
                      <a:pt x="62" y="270"/>
                    </a:lnTo>
                    <a:lnTo>
                      <a:pt x="53" y="259"/>
                    </a:lnTo>
                    <a:lnTo>
                      <a:pt x="45" y="249"/>
                    </a:lnTo>
                    <a:lnTo>
                      <a:pt x="38" y="236"/>
                    </a:lnTo>
                    <a:lnTo>
                      <a:pt x="32" y="223"/>
                    </a:lnTo>
                    <a:lnTo>
                      <a:pt x="26" y="210"/>
                    </a:lnTo>
                    <a:lnTo>
                      <a:pt x="23" y="196"/>
                    </a:lnTo>
                    <a:lnTo>
                      <a:pt x="21" y="181"/>
                    </a:lnTo>
                    <a:lnTo>
                      <a:pt x="21" y="167"/>
                    </a:lnTo>
                    <a:lnTo>
                      <a:pt x="21" y="152"/>
                    </a:lnTo>
                    <a:lnTo>
                      <a:pt x="23" y="137"/>
                    </a:lnTo>
                    <a:lnTo>
                      <a:pt x="26" y="123"/>
                    </a:lnTo>
                    <a:lnTo>
                      <a:pt x="32" y="110"/>
                    </a:lnTo>
                    <a:lnTo>
                      <a:pt x="38" y="97"/>
                    </a:lnTo>
                    <a:lnTo>
                      <a:pt x="45" y="86"/>
                    </a:lnTo>
                    <a:lnTo>
                      <a:pt x="53" y="74"/>
                    </a:lnTo>
                    <a:lnTo>
                      <a:pt x="62" y="64"/>
                    </a:lnTo>
                    <a:lnTo>
                      <a:pt x="73" y="54"/>
                    </a:lnTo>
                    <a:lnTo>
                      <a:pt x="85" y="46"/>
                    </a:lnTo>
                    <a:lnTo>
                      <a:pt x="96" y="38"/>
                    </a:lnTo>
                    <a:lnTo>
                      <a:pt x="109" y="32"/>
                    </a:lnTo>
                    <a:lnTo>
                      <a:pt x="123" y="28"/>
                    </a:lnTo>
                    <a:lnTo>
                      <a:pt x="137" y="24"/>
                    </a:lnTo>
                    <a:lnTo>
                      <a:pt x="151" y="22"/>
                    </a:lnTo>
                    <a:lnTo>
                      <a:pt x="166" y="21"/>
                    </a:lnTo>
                    <a:lnTo>
                      <a:pt x="181" y="22"/>
                    </a:lnTo>
                    <a:lnTo>
                      <a:pt x="195" y="24"/>
                    </a:lnTo>
                    <a:lnTo>
                      <a:pt x="209" y="28"/>
                    </a:lnTo>
                    <a:lnTo>
                      <a:pt x="223" y="32"/>
                    </a:lnTo>
                    <a:lnTo>
                      <a:pt x="236" y="38"/>
                    </a:lnTo>
                    <a:lnTo>
                      <a:pt x="248" y="46"/>
                    </a:lnTo>
                    <a:lnTo>
                      <a:pt x="259" y="54"/>
                    </a:lnTo>
                    <a:lnTo>
                      <a:pt x="270" y="64"/>
                    </a:lnTo>
                    <a:lnTo>
                      <a:pt x="279" y="74"/>
                    </a:lnTo>
                    <a:lnTo>
                      <a:pt x="287" y="86"/>
                    </a:lnTo>
                    <a:lnTo>
                      <a:pt x="294" y="97"/>
                    </a:lnTo>
                    <a:lnTo>
                      <a:pt x="301" y="110"/>
                    </a:lnTo>
                    <a:lnTo>
                      <a:pt x="306" y="123"/>
                    </a:lnTo>
                    <a:lnTo>
                      <a:pt x="309" y="137"/>
                    </a:lnTo>
                    <a:lnTo>
                      <a:pt x="312" y="152"/>
                    </a:lnTo>
                    <a:lnTo>
                      <a:pt x="312" y="167"/>
                    </a:lnTo>
                    <a:close/>
                  </a:path>
                </a:pathLst>
              </a:custGeom>
              <a:solidFill>
                <a:srgbClr val="A8A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2" name="Freeform 202">
                <a:extLst>
                  <a:ext uri="{FF2B5EF4-FFF2-40B4-BE49-F238E27FC236}">
                    <a16:creationId xmlns:a16="http://schemas.microsoft.com/office/drawing/2014/main" id="{45D0B55A-D4B1-4EE7-A10B-0066F95C0F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0" y="1132"/>
                <a:ext cx="44" cy="45"/>
              </a:xfrm>
              <a:custGeom>
                <a:avLst/>
                <a:gdLst>
                  <a:gd name="T0" fmla="*/ 6 w 312"/>
                  <a:gd name="T1" fmla="*/ 3 h 313"/>
                  <a:gd name="T2" fmla="*/ 6 w 312"/>
                  <a:gd name="T3" fmla="*/ 2 h 313"/>
                  <a:gd name="T4" fmla="*/ 5 w 312"/>
                  <a:gd name="T5" fmla="*/ 1 h 313"/>
                  <a:gd name="T6" fmla="*/ 5 w 312"/>
                  <a:gd name="T7" fmla="*/ 0 h 313"/>
                  <a:gd name="T8" fmla="*/ 4 w 312"/>
                  <a:gd name="T9" fmla="*/ 0 h 313"/>
                  <a:gd name="T10" fmla="*/ 3 w 312"/>
                  <a:gd name="T11" fmla="*/ 0 h 313"/>
                  <a:gd name="T12" fmla="*/ 2 w 312"/>
                  <a:gd name="T13" fmla="*/ 0 h 313"/>
                  <a:gd name="T14" fmla="*/ 1 w 312"/>
                  <a:gd name="T15" fmla="*/ 1 h 313"/>
                  <a:gd name="T16" fmla="*/ 1 w 312"/>
                  <a:gd name="T17" fmla="*/ 1 h 313"/>
                  <a:gd name="T18" fmla="*/ 0 w 312"/>
                  <a:gd name="T19" fmla="*/ 2 h 313"/>
                  <a:gd name="T20" fmla="*/ 0 w 312"/>
                  <a:gd name="T21" fmla="*/ 3 h 313"/>
                  <a:gd name="T22" fmla="*/ 0 w 312"/>
                  <a:gd name="T23" fmla="*/ 4 h 313"/>
                  <a:gd name="T24" fmla="*/ 1 w 312"/>
                  <a:gd name="T25" fmla="*/ 5 h 313"/>
                  <a:gd name="T26" fmla="*/ 1 w 312"/>
                  <a:gd name="T27" fmla="*/ 6 h 313"/>
                  <a:gd name="T28" fmla="*/ 2 w 312"/>
                  <a:gd name="T29" fmla="*/ 6 h 313"/>
                  <a:gd name="T30" fmla="*/ 3 w 312"/>
                  <a:gd name="T31" fmla="*/ 6 h 313"/>
                  <a:gd name="T32" fmla="*/ 4 w 312"/>
                  <a:gd name="T33" fmla="*/ 6 h 313"/>
                  <a:gd name="T34" fmla="*/ 5 w 312"/>
                  <a:gd name="T35" fmla="*/ 6 h 313"/>
                  <a:gd name="T36" fmla="*/ 5 w 312"/>
                  <a:gd name="T37" fmla="*/ 6 h 313"/>
                  <a:gd name="T38" fmla="*/ 6 w 312"/>
                  <a:gd name="T39" fmla="*/ 5 h 313"/>
                  <a:gd name="T40" fmla="*/ 6 w 312"/>
                  <a:gd name="T41" fmla="*/ 4 h 313"/>
                  <a:gd name="T42" fmla="*/ 6 w 312"/>
                  <a:gd name="T43" fmla="*/ 3 h 313"/>
                  <a:gd name="T44" fmla="*/ 6 w 312"/>
                  <a:gd name="T45" fmla="*/ 4 h 313"/>
                  <a:gd name="T46" fmla="*/ 5 w 312"/>
                  <a:gd name="T47" fmla="*/ 5 h 313"/>
                  <a:gd name="T48" fmla="*/ 5 w 312"/>
                  <a:gd name="T49" fmla="*/ 5 h 313"/>
                  <a:gd name="T50" fmla="*/ 4 w 312"/>
                  <a:gd name="T51" fmla="*/ 6 h 313"/>
                  <a:gd name="T52" fmla="*/ 3 w 312"/>
                  <a:gd name="T53" fmla="*/ 6 h 313"/>
                  <a:gd name="T54" fmla="*/ 3 w 312"/>
                  <a:gd name="T55" fmla="*/ 6 h 313"/>
                  <a:gd name="T56" fmla="*/ 2 w 312"/>
                  <a:gd name="T57" fmla="*/ 6 h 313"/>
                  <a:gd name="T58" fmla="*/ 1 w 312"/>
                  <a:gd name="T59" fmla="*/ 5 h 313"/>
                  <a:gd name="T60" fmla="*/ 1 w 312"/>
                  <a:gd name="T61" fmla="*/ 5 h 313"/>
                  <a:gd name="T62" fmla="*/ 0 w 312"/>
                  <a:gd name="T63" fmla="*/ 4 h 313"/>
                  <a:gd name="T64" fmla="*/ 0 w 312"/>
                  <a:gd name="T65" fmla="*/ 3 h 313"/>
                  <a:gd name="T66" fmla="*/ 1 w 312"/>
                  <a:gd name="T67" fmla="*/ 2 h 313"/>
                  <a:gd name="T68" fmla="*/ 1 w 312"/>
                  <a:gd name="T69" fmla="*/ 1 h 313"/>
                  <a:gd name="T70" fmla="*/ 2 w 312"/>
                  <a:gd name="T71" fmla="*/ 1 h 313"/>
                  <a:gd name="T72" fmla="*/ 2 w 312"/>
                  <a:gd name="T73" fmla="*/ 1 h 313"/>
                  <a:gd name="T74" fmla="*/ 3 w 312"/>
                  <a:gd name="T75" fmla="*/ 0 h 313"/>
                  <a:gd name="T76" fmla="*/ 4 w 312"/>
                  <a:gd name="T77" fmla="*/ 1 h 313"/>
                  <a:gd name="T78" fmla="*/ 5 w 312"/>
                  <a:gd name="T79" fmla="*/ 1 h 313"/>
                  <a:gd name="T80" fmla="*/ 5 w 312"/>
                  <a:gd name="T81" fmla="*/ 1 h 313"/>
                  <a:gd name="T82" fmla="*/ 6 w 312"/>
                  <a:gd name="T83" fmla="*/ 2 h 313"/>
                  <a:gd name="T84" fmla="*/ 6 w 312"/>
                  <a:gd name="T85" fmla="*/ 3 h 31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12" h="313">
                    <a:moveTo>
                      <a:pt x="312" y="157"/>
                    </a:moveTo>
                    <a:lnTo>
                      <a:pt x="312" y="141"/>
                    </a:lnTo>
                    <a:lnTo>
                      <a:pt x="310" y="126"/>
                    </a:lnTo>
                    <a:lnTo>
                      <a:pt x="305" y="111"/>
                    </a:lnTo>
                    <a:lnTo>
                      <a:pt x="301" y="96"/>
                    </a:lnTo>
                    <a:lnTo>
                      <a:pt x="294" y="83"/>
                    </a:lnTo>
                    <a:lnTo>
                      <a:pt x="285" y="70"/>
                    </a:lnTo>
                    <a:lnTo>
                      <a:pt x="277" y="57"/>
                    </a:lnTo>
                    <a:lnTo>
                      <a:pt x="267" y="47"/>
                    </a:lnTo>
                    <a:lnTo>
                      <a:pt x="255" y="36"/>
                    </a:lnTo>
                    <a:lnTo>
                      <a:pt x="243" y="27"/>
                    </a:lnTo>
                    <a:lnTo>
                      <a:pt x="231" y="20"/>
                    </a:lnTo>
                    <a:lnTo>
                      <a:pt x="217" y="13"/>
                    </a:lnTo>
                    <a:lnTo>
                      <a:pt x="203" y="7"/>
                    </a:lnTo>
                    <a:lnTo>
                      <a:pt x="188" y="4"/>
                    </a:lnTo>
                    <a:lnTo>
                      <a:pt x="172" y="1"/>
                    </a:lnTo>
                    <a:lnTo>
                      <a:pt x="156" y="0"/>
                    </a:lnTo>
                    <a:lnTo>
                      <a:pt x="140" y="1"/>
                    </a:lnTo>
                    <a:lnTo>
                      <a:pt x="125" y="4"/>
                    </a:lnTo>
                    <a:lnTo>
                      <a:pt x="110" y="7"/>
                    </a:lnTo>
                    <a:lnTo>
                      <a:pt x="96" y="13"/>
                    </a:lnTo>
                    <a:lnTo>
                      <a:pt x="82" y="20"/>
                    </a:lnTo>
                    <a:lnTo>
                      <a:pt x="69" y="27"/>
                    </a:lnTo>
                    <a:lnTo>
                      <a:pt x="57" y="36"/>
                    </a:lnTo>
                    <a:lnTo>
                      <a:pt x="45" y="47"/>
                    </a:lnTo>
                    <a:lnTo>
                      <a:pt x="35" y="57"/>
                    </a:lnTo>
                    <a:lnTo>
                      <a:pt x="27" y="70"/>
                    </a:lnTo>
                    <a:lnTo>
                      <a:pt x="19" y="83"/>
                    </a:lnTo>
                    <a:lnTo>
                      <a:pt x="12" y="96"/>
                    </a:lnTo>
                    <a:lnTo>
                      <a:pt x="7" y="111"/>
                    </a:lnTo>
                    <a:lnTo>
                      <a:pt x="2" y="126"/>
                    </a:lnTo>
                    <a:lnTo>
                      <a:pt x="0" y="141"/>
                    </a:lnTo>
                    <a:lnTo>
                      <a:pt x="0" y="157"/>
                    </a:lnTo>
                    <a:lnTo>
                      <a:pt x="0" y="172"/>
                    </a:lnTo>
                    <a:lnTo>
                      <a:pt x="2" y="189"/>
                    </a:lnTo>
                    <a:lnTo>
                      <a:pt x="7" y="204"/>
                    </a:lnTo>
                    <a:lnTo>
                      <a:pt x="12" y="218"/>
                    </a:lnTo>
                    <a:lnTo>
                      <a:pt x="19" y="232"/>
                    </a:lnTo>
                    <a:lnTo>
                      <a:pt x="27" y="245"/>
                    </a:lnTo>
                    <a:lnTo>
                      <a:pt x="35" y="256"/>
                    </a:lnTo>
                    <a:lnTo>
                      <a:pt x="45" y="268"/>
                    </a:lnTo>
                    <a:lnTo>
                      <a:pt x="57" y="277"/>
                    </a:lnTo>
                    <a:lnTo>
                      <a:pt x="69" y="287"/>
                    </a:lnTo>
                    <a:lnTo>
                      <a:pt x="82" y="295"/>
                    </a:lnTo>
                    <a:lnTo>
                      <a:pt x="96" y="301"/>
                    </a:lnTo>
                    <a:lnTo>
                      <a:pt x="110" y="306"/>
                    </a:lnTo>
                    <a:lnTo>
                      <a:pt x="125" y="310"/>
                    </a:lnTo>
                    <a:lnTo>
                      <a:pt x="140" y="312"/>
                    </a:lnTo>
                    <a:lnTo>
                      <a:pt x="156" y="313"/>
                    </a:lnTo>
                    <a:lnTo>
                      <a:pt x="172" y="312"/>
                    </a:lnTo>
                    <a:lnTo>
                      <a:pt x="188" y="310"/>
                    </a:lnTo>
                    <a:lnTo>
                      <a:pt x="203" y="306"/>
                    </a:lnTo>
                    <a:lnTo>
                      <a:pt x="217" y="301"/>
                    </a:lnTo>
                    <a:lnTo>
                      <a:pt x="231" y="295"/>
                    </a:lnTo>
                    <a:lnTo>
                      <a:pt x="243" y="287"/>
                    </a:lnTo>
                    <a:lnTo>
                      <a:pt x="255" y="277"/>
                    </a:lnTo>
                    <a:lnTo>
                      <a:pt x="267" y="268"/>
                    </a:lnTo>
                    <a:lnTo>
                      <a:pt x="277" y="256"/>
                    </a:lnTo>
                    <a:lnTo>
                      <a:pt x="285" y="245"/>
                    </a:lnTo>
                    <a:lnTo>
                      <a:pt x="294" y="232"/>
                    </a:lnTo>
                    <a:lnTo>
                      <a:pt x="301" y="218"/>
                    </a:lnTo>
                    <a:lnTo>
                      <a:pt x="305" y="204"/>
                    </a:lnTo>
                    <a:lnTo>
                      <a:pt x="310" y="189"/>
                    </a:lnTo>
                    <a:lnTo>
                      <a:pt x="312" y="172"/>
                    </a:lnTo>
                    <a:lnTo>
                      <a:pt x="312" y="157"/>
                    </a:lnTo>
                    <a:close/>
                    <a:moveTo>
                      <a:pt x="291" y="157"/>
                    </a:moveTo>
                    <a:lnTo>
                      <a:pt x="291" y="171"/>
                    </a:lnTo>
                    <a:lnTo>
                      <a:pt x="289" y="184"/>
                    </a:lnTo>
                    <a:lnTo>
                      <a:pt x="285" y="197"/>
                    </a:lnTo>
                    <a:lnTo>
                      <a:pt x="281" y="210"/>
                    </a:lnTo>
                    <a:lnTo>
                      <a:pt x="275" y="221"/>
                    </a:lnTo>
                    <a:lnTo>
                      <a:pt x="269" y="233"/>
                    </a:lnTo>
                    <a:lnTo>
                      <a:pt x="261" y="244"/>
                    </a:lnTo>
                    <a:lnTo>
                      <a:pt x="252" y="253"/>
                    </a:lnTo>
                    <a:lnTo>
                      <a:pt x="242" y="262"/>
                    </a:lnTo>
                    <a:lnTo>
                      <a:pt x="232" y="269"/>
                    </a:lnTo>
                    <a:lnTo>
                      <a:pt x="221" y="276"/>
                    </a:lnTo>
                    <a:lnTo>
                      <a:pt x="209" y="282"/>
                    </a:lnTo>
                    <a:lnTo>
                      <a:pt x="197" y="287"/>
                    </a:lnTo>
                    <a:lnTo>
                      <a:pt x="184" y="290"/>
                    </a:lnTo>
                    <a:lnTo>
                      <a:pt x="170" y="291"/>
                    </a:lnTo>
                    <a:lnTo>
                      <a:pt x="156" y="292"/>
                    </a:lnTo>
                    <a:lnTo>
                      <a:pt x="142" y="291"/>
                    </a:lnTo>
                    <a:lnTo>
                      <a:pt x="129" y="290"/>
                    </a:lnTo>
                    <a:lnTo>
                      <a:pt x="115" y="287"/>
                    </a:lnTo>
                    <a:lnTo>
                      <a:pt x="104" y="282"/>
                    </a:lnTo>
                    <a:lnTo>
                      <a:pt x="92" y="276"/>
                    </a:lnTo>
                    <a:lnTo>
                      <a:pt x="80" y="269"/>
                    </a:lnTo>
                    <a:lnTo>
                      <a:pt x="70" y="262"/>
                    </a:lnTo>
                    <a:lnTo>
                      <a:pt x="61" y="253"/>
                    </a:lnTo>
                    <a:lnTo>
                      <a:pt x="51" y="244"/>
                    </a:lnTo>
                    <a:lnTo>
                      <a:pt x="43" y="233"/>
                    </a:lnTo>
                    <a:lnTo>
                      <a:pt x="37" y="221"/>
                    </a:lnTo>
                    <a:lnTo>
                      <a:pt x="31" y="210"/>
                    </a:lnTo>
                    <a:lnTo>
                      <a:pt x="27" y="197"/>
                    </a:lnTo>
                    <a:lnTo>
                      <a:pt x="23" y="184"/>
                    </a:lnTo>
                    <a:lnTo>
                      <a:pt x="21" y="171"/>
                    </a:lnTo>
                    <a:lnTo>
                      <a:pt x="21" y="157"/>
                    </a:lnTo>
                    <a:lnTo>
                      <a:pt x="21" y="143"/>
                    </a:lnTo>
                    <a:lnTo>
                      <a:pt x="23" y="129"/>
                    </a:lnTo>
                    <a:lnTo>
                      <a:pt x="27" y="117"/>
                    </a:lnTo>
                    <a:lnTo>
                      <a:pt x="31" y="104"/>
                    </a:lnTo>
                    <a:lnTo>
                      <a:pt x="37" y="92"/>
                    </a:lnTo>
                    <a:lnTo>
                      <a:pt x="43" y="82"/>
                    </a:lnTo>
                    <a:lnTo>
                      <a:pt x="51" y="71"/>
                    </a:lnTo>
                    <a:lnTo>
                      <a:pt x="61" y="61"/>
                    </a:lnTo>
                    <a:lnTo>
                      <a:pt x="70" y="52"/>
                    </a:lnTo>
                    <a:lnTo>
                      <a:pt x="80" y="44"/>
                    </a:lnTo>
                    <a:lnTo>
                      <a:pt x="92" y="37"/>
                    </a:lnTo>
                    <a:lnTo>
                      <a:pt x="104" y="32"/>
                    </a:lnTo>
                    <a:lnTo>
                      <a:pt x="115" y="27"/>
                    </a:lnTo>
                    <a:lnTo>
                      <a:pt x="129" y="25"/>
                    </a:lnTo>
                    <a:lnTo>
                      <a:pt x="142" y="22"/>
                    </a:lnTo>
                    <a:lnTo>
                      <a:pt x="156" y="21"/>
                    </a:lnTo>
                    <a:lnTo>
                      <a:pt x="170" y="22"/>
                    </a:lnTo>
                    <a:lnTo>
                      <a:pt x="184" y="25"/>
                    </a:lnTo>
                    <a:lnTo>
                      <a:pt x="197" y="27"/>
                    </a:lnTo>
                    <a:lnTo>
                      <a:pt x="209" y="32"/>
                    </a:lnTo>
                    <a:lnTo>
                      <a:pt x="221" y="37"/>
                    </a:lnTo>
                    <a:lnTo>
                      <a:pt x="232" y="44"/>
                    </a:lnTo>
                    <a:lnTo>
                      <a:pt x="242" y="52"/>
                    </a:lnTo>
                    <a:lnTo>
                      <a:pt x="252" y="61"/>
                    </a:lnTo>
                    <a:lnTo>
                      <a:pt x="261" y="71"/>
                    </a:lnTo>
                    <a:lnTo>
                      <a:pt x="269" y="82"/>
                    </a:lnTo>
                    <a:lnTo>
                      <a:pt x="275" y="92"/>
                    </a:lnTo>
                    <a:lnTo>
                      <a:pt x="281" y="104"/>
                    </a:lnTo>
                    <a:lnTo>
                      <a:pt x="285" y="117"/>
                    </a:lnTo>
                    <a:lnTo>
                      <a:pt x="289" y="129"/>
                    </a:lnTo>
                    <a:lnTo>
                      <a:pt x="291" y="143"/>
                    </a:lnTo>
                    <a:lnTo>
                      <a:pt x="291" y="157"/>
                    </a:lnTo>
                    <a:close/>
                  </a:path>
                </a:pathLst>
              </a:custGeom>
              <a:solidFill>
                <a:srgbClr val="ADAC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203">
                <a:extLst>
                  <a:ext uri="{FF2B5EF4-FFF2-40B4-BE49-F238E27FC236}">
                    <a16:creationId xmlns:a16="http://schemas.microsoft.com/office/drawing/2014/main" id="{537DDF19-D8C0-4898-982F-A817FDBA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" y="1133"/>
                <a:ext cx="42" cy="42"/>
              </a:xfrm>
              <a:custGeom>
                <a:avLst/>
                <a:gdLst>
                  <a:gd name="T0" fmla="*/ 6 w 291"/>
                  <a:gd name="T1" fmla="*/ 2 h 292"/>
                  <a:gd name="T2" fmla="*/ 6 w 291"/>
                  <a:gd name="T3" fmla="*/ 2 h 292"/>
                  <a:gd name="T4" fmla="*/ 5 w 291"/>
                  <a:gd name="T5" fmla="*/ 1 h 292"/>
                  <a:gd name="T6" fmla="*/ 4 w 291"/>
                  <a:gd name="T7" fmla="*/ 0 h 292"/>
                  <a:gd name="T8" fmla="*/ 4 w 291"/>
                  <a:gd name="T9" fmla="*/ 0 h 292"/>
                  <a:gd name="T10" fmla="*/ 3 w 291"/>
                  <a:gd name="T11" fmla="*/ 0 h 292"/>
                  <a:gd name="T12" fmla="*/ 2 w 291"/>
                  <a:gd name="T13" fmla="*/ 0 h 292"/>
                  <a:gd name="T14" fmla="*/ 1 w 291"/>
                  <a:gd name="T15" fmla="*/ 1 h 292"/>
                  <a:gd name="T16" fmla="*/ 0 w 291"/>
                  <a:gd name="T17" fmla="*/ 1 h 292"/>
                  <a:gd name="T18" fmla="*/ 0 w 291"/>
                  <a:gd name="T19" fmla="*/ 2 h 292"/>
                  <a:gd name="T20" fmla="*/ 0 w 291"/>
                  <a:gd name="T21" fmla="*/ 3 h 292"/>
                  <a:gd name="T22" fmla="*/ 0 w 291"/>
                  <a:gd name="T23" fmla="*/ 4 h 292"/>
                  <a:gd name="T24" fmla="*/ 0 w 291"/>
                  <a:gd name="T25" fmla="*/ 5 h 292"/>
                  <a:gd name="T26" fmla="*/ 1 w 291"/>
                  <a:gd name="T27" fmla="*/ 5 h 292"/>
                  <a:gd name="T28" fmla="*/ 2 w 291"/>
                  <a:gd name="T29" fmla="*/ 6 h 292"/>
                  <a:gd name="T30" fmla="*/ 3 w 291"/>
                  <a:gd name="T31" fmla="*/ 6 h 292"/>
                  <a:gd name="T32" fmla="*/ 4 w 291"/>
                  <a:gd name="T33" fmla="*/ 6 h 292"/>
                  <a:gd name="T34" fmla="*/ 4 w 291"/>
                  <a:gd name="T35" fmla="*/ 6 h 292"/>
                  <a:gd name="T36" fmla="*/ 5 w 291"/>
                  <a:gd name="T37" fmla="*/ 5 h 292"/>
                  <a:gd name="T38" fmla="*/ 6 w 291"/>
                  <a:gd name="T39" fmla="*/ 4 h 292"/>
                  <a:gd name="T40" fmla="*/ 6 w 291"/>
                  <a:gd name="T41" fmla="*/ 4 h 292"/>
                  <a:gd name="T42" fmla="*/ 6 w 291"/>
                  <a:gd name="T43" fmla="*/ 3 h 292"/>
                  <a:gd name="T44" fmla="*/ 5 w 291"/>
                  <a:gd name="T45" fmla="*/ 4 h 292"/>
                  <a:gd name="T46" fmla="*/ 5 w 291"/>
                  <a:gd name="T47" fmla="*/ 4 h 292"/>
                  <a:gd name="T48" fmla="*/ 5 w 291"/>
                  <a:gd name="T49" fmla="*/ 5 h 292"/>
                  <a:gd name="T50" fmla="*/ 4 w 291"/>
                  <a:gd name="T51" fmla="*/ 5 h 292"/>
                  <a:gd name="T52" fmla="*/ 3 w 291"/>
                  <a:gd name="T53" fmla="*/ 6 h 292"/>
                  <a:gd name="T54" fmla="*/ 2 w 291"/>
                  <a:gd name="T55" fmla="*/ 6 h 292"/>
                  <a:gd name="T56" fmla="*/ 2 w 291"/>
                  <a:gd name="T57" fmla="*/ 5 h 292"/>
                  <a:gd name="T58" fmla="*/ 1 w 291"/>
                  <a:gd name="T59" fmla="*/ 5 h 292"/>
                  <a:gd name="T60" fmla="*/ 1 w 291"/>
                  <a:gd name="T61" fmla="*/ 4 h 292"/>
                  <a:gd name="T62" fmla="*/ 0 w 291"/>
                  <a:gd name="T63" fmla="*/ 4 h 292"/>
                  <a:gd name="T64" fmla="*/ 0 w 291"/>
                  <a:gd name="T65" fmla="*/ 3 h 292"/>
                  <a:gd name="T66" fmla="*/ 1 w 291"/>
                  <a:gd name="T67" fmla="*/ 2 h 292"/>
                  <a:gd name="T68" fmla="*/ 1 w 291"/>
                  <a:gd name="T69" fmla="*/ 1 h 292"/>
                  <a:gd name="T70" fmla="*/ 2 w 291"/>
                  <a:gd name="T71" fmla="*/ 1 h 292"/>
                  <a:gd name="T72" fmla="*/ 2 w 291"/>
                  <a:gd name="T73" fmla="*/ 1 h 292"/>
                  <a:gd name="T74" fmla="*/ 3 w 291"/>
                  <a:gd name="T75" fmla="*/ 0 h 292"/>
                  <a:gd name="T76" fmla="*/ 4 w 291"/>
                  <a:gd name="T77" fmla="*/ 1 h 292"/>
                  <a:gd name="T78" fmla="*/ 4 w 291"/>
                  <a:gd name="T79" fmla="*/ 1 h 292"/>
                  <a:gd name="T80" fmla="*/ 5 w 291"/>
                  <a:gd name="T81" fmla="*/ 1 h 292"/>
                  <a:gd name="T82" fmla="*/ 5 w 291"/>
                  <a:gd name="T83" fmla="*/ 2 h 292"/>
                  <a:gd name="T84" fmla="*/ 6 w 291"/>
                  <a:gd name="T85" fmla="*/ 3 h 2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91" h="292">
                    <a:moveTo>
                      <a:pt x="291" y="146"/>
                    </a:moveTo>
                    <a:lnTo>
                      <a:pt x="291" y="131"/>
                    </a:lnTo>
                    <a:lnTo>
                      <a:pt x="288" y="116"/>
                    </a:lnTo>
                    <a:lnTo>
                      <a:pt x="285" y="102"/>
                    </a:lnTo>
                    <a:lnTo>
                      <a:pt x="280" y="89"/>
                    </a:lnTo>
                    <a:lnTo>
                      <a:pt x="273" y="76"/>
                    </a:lnTo>
                    <a:lnTo>
                      <a:pt x="266" y="65"/>
                    </a:lnTo>
                    <a:lnTo>
                      <a:pt x="258" y="53"/>
                    </a:lnTo>
                    <a:lnTo>
                      <a:pt x="249" y="43"/>
                    </a:lnTo>
                    <a:lnTo>
                      <a:pt x="238" y="33"/>
                    </a:lnTo>
                    <a:lnTo>
                      <a:pt x="227" y="25"/>
                    </a:lnTo>
                    <a:lnTo>
                      <a:pt x="215" y="17"/>
                    </a:lnTo>
                    <a:lnTo>
                      <a:pt x="202" y="11"/>
                    </a:lnTo>
                    <a:lnTo>
                      <a:pt x="188" y="7"/>
                    </a:lnTo>
                    <a:lnTo>
                      <a:pt x="174" y="3"/>
                    </a:lnTo>
                    <a:lnTo>
                      <a:pt x="160" y="1"/>
                    </a:lnTo>
                    <a:lnTo>
                      <a:pt x="145" y="0"/>
                    </a:lnTo>
                    <a:lnTo>
                      <a:pt x="130" y="1"/>
                    </a:lnTo>
                    <a:lnTo>
                      <a:pt x="116" y="3"/>
                    </a:lnTo>
                    <a:lnTo>
                      <a:pt x="102" y="7"/>
                    </a:lnTo>
                    <a:lnTo>
                      <a:pt x="88" y="11"/>
                    </a:lnTo>
                    <a:lnTo>
                      <a:pt x="75" y="17"/>
                    </a:lnTo>
                    <a:lnTo>
                      <a:pt x="64" y="25"/>
                    </a:lnTo>
                    <a:lnTo>
                      <a:pt x="52" y="33"/>
                    </a:lnTo>
                    <a:lnTo>
                      <a:pt x="41" y="43"/>
                    </a:lnTo>
                    <a:lnTo>
                      <a:pt x="32" y="53"/>
                    </a:lnTo>
                    <a:lnTo>
                      <a:pt x="24" y="65"/>
                    </a:lnTo>
                    <a:lnTo>
                      <a:pt x="17" y="76"/>
                    </a:lnTo>
                    <a:lnTo>
                      <a:pt x="11" y="89"/>
                    </a:lnTo>
                    <a:lnTo>
                      <a:pt x="5" y="102"/>
                    </a:lnTo>
                    <a:lnTo>
                      <a:pt x="2" y="116"/>
                    </a:lnTo>
                    <a:lnTo>
                      <a:pt x="0" y="131"/>
                    </a:lnTo>
                    <a:lnTo>
                      <a:pt x="0" y="146"/>
                    </a:lnTo>
                    <a:lnTo>
                      <a:pt x="0" y="160"/>
                    </a:lnTo>
                    <a:lnTo>
                      <a:pt x="2" y="175"/>
                    </a:lnTo>
                    <a:lnTo>
                      <a:pt x="5" y="189"/>
                    </a:lnTo>
                    <a:lnTo>
                      <a:pt x="11" y="202"/>
                    </a:lnTo>
                    <a:lnTo>
                      <a:pt x="17" y="215"/>
                    </a:lnTo>
                    <a:lnTo>
                      <a:pt x="24" y="228"/>
                    </a:lnTo>
                    <a:lnTo>
                      <a:pt x="32" y="238"/>
                    </a:lnTo>
                    <a:lnTo>
                      <a:pt x="41" y="249"/>
                    </a:lnTo>
                    <a:lnTo>
                      <a:pt x="52" y="258"/>
                    </a:lnTo>
                    <a:lnTo>
                      <a:pt x="64" y="267"/>
                    </a:lnTo>
                    <a:lnTo>
                      <a:pt x="75" y="274"/>
                    </a:lnTo>
                    <a:lnTo>
                      <a:pt x="88" y="280"/>
                    </a:lnTo>
                    <a:lnTo>
                      <a:pt x="102" y="285"/>
                    </a:lnTo>
                    <a:lnTo>
                      <a:pt x="116" y="288"/>
                    </a:lnTo>
                    <a:lnTo>
                      <a:pt x="130" y="291"/>
                    </a:lnTo>
                    <a:lnTo>
                      <a:pt x="145" y="292"/>
                    </a:lnTo>
                    <a:lnTo>
                      <a:pt x="160" y="291"/>
                    </a:lnTo>
                    <a:lnTo>
                      <a:pt x="174" y="288"/>
                    </a:lnTo>
                    <a:lnTo>
                      <a:pt x="188" y="285"/>
                    </a:lnTo>
                    <a:lnTo>
                      <a:pt x="202" y="280"/>
                    </a:lnTo>
                    <a:lnTo>
                      <a:pt x="215" y="274"/>
                    </a:lnTo>
                    <a:lnTo>
                      <a:pt x="227" y="267"/>
                    </a:lnTo>
                    <a:lnTo>
                      <a:pt x="238" y="258"/>
                    </a:lnTo>
                    <a:lnTo>
                      <a:pt x="249" y="249"/>
                    </a:lnTo>
                    <a:lnTo>
                      <a:pt x="258" y="238"/>
                    </a:lnTo>
                    <a:lnTo>
                      <a:pt x="266" y="228"/>
                    </a:lnTo>
                    <a:lnTo>
                      <a:pt x="273" y="215"/>
                    </a:lnTo>
                    <a:lnTo>
                      <a:pt x="280" y="202"/>
                    </a:lnTo>
                    <a:lnTo>
                      <a:pt x="285" y="189"/>
                    </a:lnTo>
                    <a:lnTo>
                      <a:pt x="288" y="175"/>
                    </a:lnTo>
                    <a:lnTo>
                      <a:pt x="291" y="160"/>
                    </a:lnTo>
                    <a:lnTo>
                      <a:pt x="291" y="146"/>
                    </a:lnTo>
                    <a:close/>
                    <a:moveTo>
                      <a:pt x="271" y="146"/>
                    </a:moveTo>
                    <a:lnTo>
                      <a:pt x="270" y="159"/>
                    </a:lnTo>
                    <a:lnTo>
                      <a:pt x="267" y="171"/>
                    </a:lnTo>
                    <a:lnTo>
                      <a:pt x="265" y="184"/>
                    </a:lnTo>
                    <a:lnTo>
                      <a:pt x="260" y="194"/>
                    </a:lnTo>
                    <a:lnTo>
                      <a:pt x="256" y="206"/>
                    </a:lnTo>
                    <a:lnTo>
                      <a:pt x="249" y="216"/>
                    </a:lnTo>
                    <a:lnTo>
                      <a:pt x="242" y="226"/>
                    </a:lnTo>
                    <a:lnTo>
                      <a:pt x="234" y="235"/>
                    </a:lnTo>
                    <a:lnTo>
                      <a:pt x="224" y="243"/>
                    </a:lnTo>
                    <a:lnTo>
                      <a:pt x="215" y="250"/>
                    </a:lnTo>
                    <a:lnTo>
                      <a:pt x="205" y="256"/>
                    </a:lnTo>
                    <a:lnTo>
                      <a:pt x="194" y="262"/>
                    </a:lnTo>
                    <a:lnTo>
                      <a:pt x="182" y="265"/>
                    </a:lnTo>
                    <a:lnTo>
                      <a:pt x="171" y="269"/>
                    </a:lnTo>
                    <a:lnTo>
                      <a:pt x="158" y="271"/>
                    </a:lnTo>
                    <a:lnTo>
                      <a:pt x="145" y="271"/>
                    </a:lnTo>
                    <a:lnTo>
                      <a:pt x="132" y="271"/>
                    </a:lnTo>
                    <a:lnTo>
                      <a:pt x="119" y="269"/>
                    </a:lnTo>
                    <a:lnTo>
                      <a:pt x="108" y="265"/>
                    </a:lnTo>
                    <a:lnTo>
                      <a:pt x="96" y="262"/>
                    </a:lnTo>
                    <a:lnTo>
                      <a:pt x="86" y="256"/>
                    </a:lnTo>
                    <a:lnTo>
                      <a:pt x="75" y="250"/>
                    </a:lnTo>
                    <a:lnTo>
                      <a:pt x="66" y="243"/>
                    </a:lnTo>
                    <a:lnTo>
                      <a:pt x="57" y="235"/>
                    </a:lnTo>
                    <a:lnTo>
                      <a:pt x="48" y="226"/>
                    </a:lnTo>
                    <a:lnTo>
                      <a:pt x="41" y="216"/>
                    </a:lnTo>
                    <a:lnTo>
                      <a:pt x="36" y="206"/>
                    </a:lnTo>
                    <a:lnTo>
                      <a:pt x="30" y="194"/>
                    </a:lnTo>
                    <a:lnTo>
                      <a:pt x="25" y="184"/>
                    </a:lnTo>
                    <a:lnTo>
                      <a:pt x="23" y="171"/>
                    </a:lnTo>
                    <a:lnTo>
                      <a:pt x="20" y="159"/>
                    </a:lnTo>
                    <a:lnTo>
                      <a:pt x="20" y="146"/>
                    </a:lnTo>
                    <a:lnTo>
                      <a:pt x="20" y="134"/>
                    </a:lnTo>
                    <a:lnTo>
                      <a:pt x="23" y="121"/>
                    </a:lnTo>
                    <a:lnTo>
                      <a:pt x="25" y="109"/>
                    </a:lnTo>
                    <a:lnTo>
                      <a:pt x="30" y="97"/>
                    </a:lnTo>
                    <a:lnTo>
                      <a:pt x="36" y="86"/>
                    </a:lnTo>
                    <a:lnTo>
                      <a:pt x="41" y="76"/>
                    </a:lnTo>
                    <a:lnTo>
                      <a:pt x="48" y="66"/>
                    </a:lnTo>
                    <a:lnTo>
                      <a:pt x="57" y="58"/>
                    </a:lnTo>
                    <a:lnTo>
                      <a:pt x="66" y="50"/>
                    </a:lnTo>
                    <a:lnTo>
                      <a:pt x="75" y="43"/>
                    </a:lnTo>
                    <a:lnTo>
                      <a:pt x="86" y="36"/>
                    </a:lnTo>
                    <a:lnTo>
                      <a:pt x="96" y="31"/>
                    </a:lnTo>
                    <a:lnTo>
                      <a:pt x="108" y="26"/>
                    </a:lnTo>
                    <a:lnTo>
                      <a:pt x="119" y="23"/>
                    </a:lnTo>
                    <a:lnTo>
                      <a:pt x="132" y="22"/>
                    </a:lnTo>
                    <a:lnTo>
                      <a:pt x="145" y="21"/>
                    </a:lnTo>
                    <a:lnTo>
                      <a:pt x="158" y="22"/>
                    </a:lnTo>
                    <a:lnTo>
                      <a:pt x="171" y="23"/>
                    </a:lnTo>
                    <a:lnTo>
                      <a:pt x="182" y="26"/>
                    </a:lnTo>
                    <a:lnTo>
                      <a:pt x="194" y="31"/>
                    </a:lnTo>
                    <a:lnTo>
                      <a:pt x="205" y="36"/>
                    </a:lnTo>
                    <a:lnTo>
                      <a:pt x="215" y="43"/>
                    </a:lnTo>
                    <a:lnTo>
                      <a:pt x="224" y="50"/>
                    </a:lnTo>
                    <a:lnTo>
                      <a:pt x="234" y="58"/>
                    </a:lnTo>
                    <a:lnTo>
                      <a:pt x="242" y="66"/>
                    </a:lnTo>
                    <a:lnTo>
                      <a:pt x="249" y="76"/>
                    </a:lnTo>
                    <a:lnTo>
                      <a:pt x="256" y="86"/>
                    </a:lnTo>
                    <a:lnTo>
                      <a:pt x="260" y="97"/>
                    </a:lnTo>
                    <a:lnTo>
                      <a:pt x="265" y="109"/>
                    </a:lnTo>
                    <a:lnTo>
                      <a:pt x="267" y="121"/>
                    </a:lnTo>
                    <a:lnTo>
                      <a:pt x="270" y="134"/>
                    </a:lnTo>
                    <a:lnTo>
                      <a:pt x="271" y="146"/>
                    </a:lnTo>
                    <a:close/>
                  </a:path>
                </a:pathLst>
              </a:custGeom>
              <a:solidFill>
                <a:srgbClr val="B2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204">
                <a:extLst>
                  <a:ext uri="{FF2B5EF4-FFF2-40B4-BE49-F238E27FC236}">
                    <a16:creationId xmlns:a16="http://schemas.microsoft.com/office/drawing/2014/main" id="{A7D82817-5727-47DF-9136-6946E63F7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3" y="1135"/>
                <a:ext cx="38" cy="39"/>
              </a:xfrm>
              <a:custGeom>
                <a:avLst/>
                <a:gdLst>
                  <a:gd name="T0" fmla="*/ 5 w 270"/>
                  <a:gd name="T1" fmla="*/ 2 h 271"/>
                  <a:gd name="T2" fmla="*/ 5 w 270"/>
                  <a:gd name="T3" fmla="*/ 1 h 271"/>
                  <a:gd name="T4" fmla="*/ 5 w 270"/>
                  <a:gd name="T5" fmla="*/ 1 h 271"/>
                  <a:gd name="T6" fmla="*/ 4 w 270"/>
                  <a:gd name="T7" fmla="*/ 0 h 271"/>
                  <a:gd name="T8" fmla="*/ 3 w 270"/>
                  <a:gd name="T9" fmla="*/ 0 h 271"/>
                  <a:gd name="T10" fmla="*/ 2 w 270"/>
                  <a:gd name="T11" fmla="*/ 0 h 271"/>
                  <a:gd name="T12" fmla="*/ 2 w 270"/>
                  <a:gd name="T13" fmla="*/ 0 h 271"/>
                  <a:gd name="T14" fmla="*/ 1 w 270"/>
                  <a:gd name="T15" fmla="*/ 1 h 271"/>
                  <a:gd name="T16" fmla="*/ 0 w 270"/>
                  <a:gd name="T17" fmla="*/ 1 h 271"/>
                  <a:gd name="T18" fmla="*/ 0 w 270"/>
                  <a:gd name="T19" fmla="*/ 2 h 271"/>
                  <a:gd name="T20" fmla="*/ 0 w 270"/>
                  <a:gd name="T21" fmla="*/ 3 h 271"/>
                  <a:gd name="T22" fmla="*/ 0 w 270"/>
                  <a:gd name="T23" fmla="*/ 4 h 271"/>
                  <a:gd name="T24" fmla="*/ 0 w 270"/>
                  <a:gd name="T25" fmla="*/ 4 h 271"/>
                  <a:gd name="T26" fmla="*/ 1 w 270"/>
                  <a:gd name="T27" fmla="*/ 5 h 271"/>
                  <a:gd name="T28" fmla="*/ 2 w 270"/>
                  <a:gd name="T29" fmla="*/ 5 h 271"/>
                  <a:gd name="T30" fmla="*/ 2 w 270"/>
                  <a:gd name="T31" fmla="*/ 6 h 271"/>
                  <a:gd name="T32" fmla="*/ 3 w 270"/>
                  <a:gd name="T33" fmla="*/ 6 h 271"/>
                  <a:gd name="T34" fmla="*/ 4 w 270"/>
                  <a:gd name="T35" fmla="*/ 5 h 271"/>
                  <a:gd name="T36" fmla="*/ 5 w 270"/>
                  <a:gd name="T37" fmla="*/ 5 h 271"/>
                  <a:gd name="T38" fmla="*/ 5 w 270"/>
                  <a:gd name="T39" fmla="*/ 4 h 271"/>
                  <a:gd name="T40" fmla="*/ 5 w 270"/>
                  <a:gd name="T41" fmla="*/ 3 h 271"/>
                  <a:gd name="T42" fmla="*/ 5 w 270"/>
                  <a:gd name="T43" fmla="*/ 3 h 271"/>
                  <a:gd name="T44" fmla="*/ 5 w 270"/>
                  <a:gd name="T45" fmla="*/ 3 h 271"/>
                  <a:gd name="T46" fmla="*/ 5 w 270"/>
                  <a:gd name="T47" fmla="*/ 4 h 271"/>
                  <a:gd name="T48" fmla="*/ 4 w 270"/>
                  <a:gd name="T49" fmla="*/ 5 h 271"/>
                  <a:gd name="T50" fmla="*/ 4 w 270"/>
                  <a:gd name="T51" fmla="*/ 5 h 271"/>
                  <a:gd name="T52" fmla="*/ 3 w 270"/>
                  <a:gd name="T53" fmla="*/ 5 h 271"/>
                  <a:gd name="T54" fmla="*/ 2 w 270"/>
                  <a:gd name="T55" fmla="*/ 5 h 271"/>
                  <a:gd name="T56" fmla="*/ 2 w 270"/>
                  <a:gd name="T57" fmla="*/ 5 h 271"/>
                  <a:gd name="T58" fmla="*/ 1 w 270"/>
                  <a:gd name="T59" fmla="*/ 4 h 271"/>
                  <a:gd name="T60" fmla="*/ 1 w 270"/>
                  <a:gd name="T61" fmla="*/ 4 h 271"/>
                  <a:gd name="T62" fmla="*/ 0 w 270"/>
                  <a:gd name="T63" fmla="*/ 3 h 271"/>
                  <a:gd name="T64" fmla="*/ 0 w 270"/>
                  <a:gd name="T65" fmla="*/ 3 h 271"/>
                  <a:gd name="T66" fmla="*/ 1 w 270"/>
                  <a:gd name="T67" fmla="*/ 2 h 271"/>
                  <a:gd name="T68" fmla="*/ 1 w 270"/>
                  <a:gd name="T69" fmla="*/ 1 h 271"/>
                  <a:gd name="T70" fmla="*/ 1 w 270"/>
                  <a:gd name="T71" fmla="*/ 1 h 271"/>
                  <a:gd name="T72" fmla="*/ 2 w 270"/>
                  <a:gd name="T73" fmla="*/ 1 h 271"/>
                  <a:gd name="T74" fmla="*/ 3 w 270"/>
                  <a:gd name="T75" fmla="*/ 0 h 271"/>
                  <a:gd name="T76" fmla="*/ 3 w 270"/>
                  <a:gd name="T77" fmla="*/ 1 h 271"/>
                  <a:gd name="T78" fmla="*/ 4 w 270"/>
                  <a:gd name="T79" fmla="*/ 1 h 271"/>
                  <a:gd name="T80" fmla="*/ 5 w 270"/>
                  <a:gd name="T81" fmla="*/ 1 h 271"/>
                  <a:gd name="T82" fmla="*/ 5 w 270"/>
                  <a:gd name="T83" fmla="*/ 2 h 271"/>
                  <a:gd name="T84" fmla="*/ 5 w 270"/>
                  <a:gd name="T85" fmla="*/ 3 h 2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70" h="271">
                    <a:moveTo>
                      <a:pt x="270" y="136"/>
                    </a:moveTo>
                    <a:lnTo>
                      <a:pt x="270" y="122"/>
                    </a:lnTo>
                    <a:lnTo>
                      <a:pt x="268" y="108"/>
                    </a:lnTo>
                    <a:lnTo>
                      <a:pt x="264" y="96"/>
                    </a:lnTo>
                    <a:lnTo>
                      <a:pt x="260" y="83"/>
                    </a:lnTo>
                    <a:lnTo>
                      <a:pt x="254" y="71"/>
                    </a:lnTo>
                    <a:lnTo>
                      <a:pt x="248" y="61"/>
                    </a:lnTo>
                    <a:lnTo>
                      <a:pt x="240" y="50"/>
                    </a:lnTo>
                    <a:lnTo>
                      <a:pt x="231" y="40"/>
                    </a:lnTo>
                    <a:lnTo>
                      <a:pt x="221" y="31"/>
                    </a:lnTo>
                    <a:lnTo>
                      <a:pt x="211" y="23"/>
                    </a:lnTo>
                    <a:lnTo>
                      <a:pt x="200" y="16"/>
                    </a:lnTo>
                    <a:lnTo>
                      <a:pt x="188" y="11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5" y="0"/>
                    </a:lnTo>
                    <a:lnTo>
                      <a:pt x="121" y="1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3" y="11"/>
                    </a:lnTo>
                    <a:lnTo>
                      <a:pt x="71" y="16"/>
                    </a:lnTo>
                    <a:lnTo>
                      <a:pt x="59" y="23"/>
                    </a:lnTo>
                    <a:lnTo>
                      <a:pt x="49" y="31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3" y="61"/>
                    </a:lnTo>
                    <a:lnTo>
                      <a:pt x="16" y="71"/>
                    </a:lnTo>
                    <a:lnTo>
                      <a:pt x="10" y="83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3"/>
                    </a:lnTo>
                    <a:lnTo>
                      <a:pt x="6" y="176"/>
                    </a:lnTo>
                    <a:lnTo>
                      <a:pt x="10" y="189"/>
                    </a:lnTo>
                    <a:lnTo>
                      <a:pt x="16" y="200"/>
                    </a:lnTo>
                    <a:lnTo>
                      <a:pt x="23" y="212"/>
                    </a:lnTo>
                    <a:lnTo>
                      <a:pt x="30" y="223"/>
                    </a:lnTo>
                    <a:lnTo>
                      <a:pt x="40" y="232"/>
                    </a:lnTo>
                    <a:lnTo>
                      <a:pt x="49" y="240"/>
                    </a:lnTo>
                    <a:lnTo>
                      <a:pt x="59" y="248"/>
                    </a:lnTo>
                    <a:lnTo>
                      <a:pt x="71" y="255"/>
                    </a:lnTo>
                    <a:lnTo>
                      <a:pt x="83" y="261"/>
                    </a:lnTo>
                    <a:lnTo>
                      <a:pt x="94" y="266"/>
                    </a:lnTo>
                    <a:lnTo>
                      <a:pt x="108" y="269"/>
                    </a:lnTo>
                    <a:lnTo>
                      <a:pt x="121" y="270"/>
                    </a:lnTo>
                    <a:lnTo>
                      <a:pt x="135" y="271"/>
                    </a:lnTo>
                    <a:lnTo>
                      <a:pt x="149" y="270"/>
                    </a:lnTo>
                    <a:lnTo>
                      <a:pt x="163" y="269"/>
                    </a:lnTo>
                    <a:lnTo>
                      <a:pt x="176" y="266"/>
                    </a:lnTo>
                    <a:lnTo>
                      <a:pt x="188" y="261"/>
                    </a:lnTo>
                    <a:lnTo>
                      <a:pt x="200" y="255"/>
                    </a:lnTo>
                    <a:lnTo>
                      <a:pt x="211" y="248"/>
                    </a:lnTo>
                    <a:lnTo>
                      <a:pt x="221" y="240"/>
                    </a:lnTo>
                    <a:lnTo>
                      <a:pt x="231" y="232"/>
                    </a:lnTo>
                    <a:lnTo>
                      <a:pt x="240" y="223"/>
                    </a:lnTo>
                    <a:lnTo>
                      <a:pt x="248" y="212"/>
                    </a:lnTo>
                    <a:lnTo>
                      <a:pt x="254" y="200"/>
                    </a:lnTo>
                    <a:lnTo>
                      <a:pt x="260" y="189"/>
                    </a:lnTo>
                    <a:lnTo>
                      <a:pt x="264" y="176"/>
                    </a:lnTo>
                    <a:lnTo>
                      <a:pt x="268" y="163"/>
                    </a:lnTo>
                    <a:lnTo>
                      <a:pt x="270" y="150"/>
                    </a:lnTo>
                    <a:lnTo>
                      <a:pt x="270" y="136"/>
                    </a:lnTo>
                    <a:close/>
                    <a:moveTo>
                      <a:pt x="250" y="136"/>
                    </a:moveTo>
                    <a:lnTo>
                      <a:pt x="249" y="148"/>
                    </a:lnTo>
                    <a:lnTo>
                      <a:pt x="248" y="160"/>
                    </a:lnTo>
                    <a:lnTo>
                      <a:pt x="245" y="170"/>
                    </a:lnTo>
                    <a:lnTo>
                      <a:pt x="241" y="181"/>
                    </a:lnTo>
                    <a:lnTo>
                      <a:pt x="236" y="191"/>
                    </a:lnTo>
                    <a:lnTo>
                      <a:pt x="231" y="200"/>
                    </a:lnTo>
                    <a:lnTo>
                      <a:pt x="224" y="209"/>
                    </a:lnTo>
                    <a:lnTo>
                      <a:pt x="217" y="217"/>
                    </a:lnTo>
                    <a:lnTo>
                      <a:pt x="209" y="225"/>
                    </a:lnTo>
                    <a:lnTo>
                      <a:pt x="199" y="231"/>
                    </a:lnTo>
                    <a:lnTo>
                      <a:pt x="190" y="237"/>
                    </a:lnTo>
                    <a:lnTo>
                      <a:pt x="179" y="241"/>
                    </a:lnTo>
                    <a:lnTo>
                      <a:pt x="169" y="246"/>
                    </a:lnTo>
                    <a:lnTo>
                      <a:pt x="158" y="248"/>
                    </a:lnTo>
                    <a:lnTo>
                      <a:pt x="147" y="251"/>
                    </a:lnTo>
                    <a:lnTo>
                      <a:pt x="135" y="251"/>
                    </a:lnTo>
                    <a:lnTo>
                      <a:pt x="123" y="251"/>
                    </a:lnTo>
                    <a:lnTo>
                      <a:pt x="112" y="248"/>
                    </a:lnTo>
                    <a:lnTo>
                      <a:pt x="101" y="246"/>
                    </a:lnTo>
                    <a:lnTo>
                      <a:pt x="91" y="241"/>
                    </a:lnTo>
                    <a:lnTo>
                      <a:pt x="80" y="237"/>
                    </a:lnTo>
                    <a:lnTo>
                      <a:pt x="71" y="231"/>
                    </a:lnTo>
                    <a:lnTo>
                      <a:pt x="62" y="225"/>
                    </a:lnTo>
                    <a:lnTo>
                      <a:pt x="54" y="217"/>
                    </a:lnTo>
                    <a:lnTo>
                      <a:pt x="47" y="209"/>
                    </a:lnTo>
                    <a:lnTo>
                      <a:pt x="40" y="200"/>
                    </a:lnTo>
                    <a:lnTo>
                      <a:pt x="34" y="191"/>
                    </a:lnTo>
                    <a:lnTo>
                      <a:pt x="29" y="181"/>
                    </a:lnTo>
                    <a:lnTo>
                      <a:pt x="26" y="170"/>
                    </a:lnTo>
                    <a:lnTo>
                      <a:pt x="23" y="160"/>
                    </a:lnTo>
                    <a:lnTo>
                      <a:pt x="21" y="148"/>
                    </a:lnTo>
                    <a:lnTo>
                      <a:pt x="21" y="136"/>
                    </a:lnTo>
                    <a:lnTo>
                      <a:pt x="21" y="125"/>
                    </a:lnTo>
                    <a:lnTo>
                      <a:pt x="23" y="113"/>
                    </a:lnTo>
                    <a:lnTo>
                      <a:pt x="26" y="101"/>
                    </a:lnTo>
                    <a:lnTo>
                      <a:pt x="29" y="91"/>
                    </a:lnTo>
                    <a:lnTo>
                      <a:pt x="34" y="82"/>
                    </a:lnTo>
                    <a:lnTo>
                      <a:pt x="40" y="72"/>
                    </a:lnTo>
                    <a:lnTo>
                      <a:pt x="47" y="63"/>
                    </a:lnTo>
                    <a:lnTo>
                      <a:pt x="54" y="55"/>
                    </a:lnTo>
                    <a:lnTo>
                      <a:pt x="62" y="48"/>
                    </a:lnTo>
                    <a:lnTo>
                      <a:pt x="71" y="41"/>
                    </a:lnTo>
                    <a:lnTo>
                      <a:pt x="80" y="35"/>
                    </a:lnTo>
                    <a:lnTo>
                      <a:pt x="91" y="30"/>
                    </a:lnTo>
                    <a:lnTo>
                      <a:pt x="101" y="27"/>
                    </a:lnTo>
                    <a:lnTo>
                      <a:pt x="112" y="23"/>
                    </a:lnTo>
                    <a:lnTo>
                      <a:pt x="123" y="22"/>
                    </a:lnTo>
                    <a:lnTo>
                      <a:pt x="135" y="21"/>
                    </a:lnTo>
                    <a:lnTo>
                      <a:pt x="147" y="22"/>
                    </a:lnTo>
                    <a:lnTo>
                      <a:pt x="158" y="23"/>
                    </a:lnTo>
                    <a:lnTo>
                      <a:pt x="169" y="27"/>
                    </a:lnTo>
                    <a:lnTo>
                      <a:pt x="179" y="30"/>
                    </a:lnTo>
                    <a:lnTo>
                      <a:pt x="190" y="35"/>
                    </a:lnTo>
                    <a:lnTo>
                      <a:pt x="199" y="41"/>
                    </a:lnTo>
                    <a:lnTo>
                      <a:pt x="209" y="48"/>
                    </a:lnTo>
                    <a:lnTo>
                      <a:pt x="217" y="55"/>
                    </a:lnTo>
                    <a:lnTo>
                      <a:pt x="224" y="63"/>
                    </a:lnTo>
                    <a:lnTo>
                      <a:pt x="231" y="72"/>
                    </a:lnTo>
                    <a:lnTo>
                      <a:pt x="236" y="82"/>
                    </a:lnTo>
                    <a:lnTo>
                      <a:pt x="241" y="91"/>
                    </a:lnTo>
                    <a:lnTo>
                      <a:pt x="245" y="101"/>
                    </a:lnTo>
                    <a:lnTo>
                      <a:pt x="248" y="113"/>
                    </a:lnTo>
                    <a:lnTo>
                      <a:pt x="249" y="125"/>
                    </a:lnTo>
                    <a:lnTo>
                      <a:pt x="250" y="136"/>
                    </a:lnTo>
                    <a:close/>
                  </a:path>
                </a:pathLst>
              </a:custGeom>
              <a:solidFill>
                <a:srgbClr val="B7B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205">
                <a:extLst>
                  <a:ext uri="{FF2B5EF4-FFF2-40B4-BE49-F238E27FC236}">
                    <a16:creationId xmlns:a16="http://schemas.microsoft.com/office/drawing/2014/main" id="{3992E883-FB65-48CD-B1FE-5A168356B8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4" y="1136"/>
                <a:ext cx="36" cy="36"/>
              </a:xfrm>
              <a:custGeom>
                <a:avLst/>
                <a:gdLst>
                  <a:gd name="T0" fmla="*/ 5 w 251"/>
                  <a:gd name="T1" fmla="*/ 2 h 250"/>
                  <a:gd name="T2" fmla="*/ 5 w 251"/>
                  <a:gd name="T3" fmla="*/ 1 h 250"/>
                  <a:gd name="T4" fmla="*/ 4 w 251"/>
                  <a:gd name="T5" fmla="*/ 1 h 250"/>
                  <a:gd name="T6" fmla="*/ 4 w 251"/>
                  <a:gd name="T7" fmla="*/ 0 h 250"/>
                  <a:gd name="T8" fmla="*/ 3 w 251"/>
                  <a:gd name="T9" fmla="*/ 0 h 250"/>
                  <a:gd name="T10" fmla="*/ 2 w 251"/>
                  <a:gd name="T11" fmla="*/ 0 h 250"/>
                  <a:gd name="T12" fmla="*/ 2 w 251"/>
                  <a:gd name="T13" fmla="*/ 0 h 250"/>
                  <a:gd name="T14" fmla="*/ 1 w 251"/>
                  <a:gd name="T15" fmla="*/ 1 h 250"/>
                  <a:gd name="T16" fmla="*/ 0 w 251"/>
                  <a:gd name="T17" fmla="*/ 1 h 250"/>
                  <a:gd name="T18" fmla="*/ 0 w 251"/>
                  <a:gd name="T19" fmla="*/ 2 h 250"/>
                  <a:gd name="T20" fmla="*/ 0 w 251"/>
                  <a:gd name="T21" fmla="*/ 3 h 250"/>
                  <a:gd name="T22" fmla="*/ 0 w 251"/>
                  <a:gd name="T23" fmla="*/ 3 h 250"/>
                  <a:gd name="T24" fmla="*/ 0 w 251"/>
                  <a:gd name="T25" fmla="*/ 4 h 250"/>
                  <a:gd name="T26" fmla="*/ 1 w 251"/>
                  <a:gd name="T27" fmla="*/ 5 h 250"/>
                  <a:gd name="T28" fmla="*/ 2 w 251"/>
                  <a:gd name="T29" fmla="*/ 5 h 250"/>
                  <a:gd name="T30" fmla="*/ 2 w 251"/>
                  <a:gd name="T31" fmla="*/ 5 h 250"/>
                  <a:gd name="T32" fmla="*/ 3 w 251"/>
                  <a:gd name="T33" fmla="*/ 5 h 250"/>
                  <a:gd name="T34" fmla="*/ 4 w 251"/>
                  <a:gd name="T35" fmla="*/ 5 h 250"/>
                  <a:gd name="T36" fmla="*/ 4 w 251"/>
                  <a:gd name="T37" fmla="*/ 4 h 250"/>
                  <a:gd name="T38" fmla="*/ 5 w 251"/>
                  <a:gd name="T39" fmla="*/ 4 h 250"/>
                  <a:gd name="T40" fmla="*/ 5 w 251"/>
                  <a:gd name="T41" fmla="*/ 3 h 250"/>
                  <a:gd name="T42" fmla="*/ 5 w 251"/>
                  <a:gd name="T43" fmla="*/ 3 h 250"/>
                  <a:gd name="T44" fmla="*/ 5 w 251"/>
                  <a:gd name="T45" fmla="*/ 3 h 250"/>
                  <a:gd name="T46" fmla="*/ 4 w 251"/>
                  <a:gd name="T47" fmla="*/ 4 h 250"/>
                  <a:gd name="T48" fmla="*/ 4 w 251"/>
                  <a:gd name="T49" fmla="*/ 4 h 250"/>
                  <a:gd name="T50" fmla="*/ 3 w 251"/>
                  <a:gd name="T51" fmla="*/ 5 h 250"/>
                  <a:gd name="T52" fmla="*/ 3 w 251"/>
                  <a:gd name="T53" fmla="*/ 5 h 250"/>
                  <a:gd name="T54" fmla="*/ 2 w 251"/>
                  <a:gd name="T55" fmla="*/ 5 h 250"/>
                  <a:gd name="T56" fmla="*/ 2 w 251"/>
                  <a:gd name="T57" fmla="*/ 4 h 250"/>
                  <a:gd name="T58" fmla="*/ 1 w 251"/>
                  <a:gd name="T59" fmla="*/ 4 h 250"/>
                  <a:gd name="T60" fmla="*/ 1 w 251"/>
                  <a:gd name="T61" fmla="*/ 4 h 250"/>
                  <a:gd name="T62" fmla="*/ 0 w 251"/>
                  <a:gd name="T63" fmla="*/ 3 h 250"/>
                  <a:gd name="T64" fmla="*/ 0 w 251"/>
                  <a:gd name="T65" fmla="*/ 2 h 250"/>
                  <a:gd name="T66" fmla="*/ 1 w 251"/>
                  <a:gd name="T67" fmla="*/ 2 h 250"/>
                  <a:gd name="T68" fmla="*/ 1 w 251"/>
                  <a:gd name="T69" fmla="*/ 1 h 250"/>
                  <a:gd name="T70" fmla="*/ 1 w 251"/>
                  <a:gd name="T71" fmla="*/ 1 h 250"/>
                  <a:gd name="T72" fmla="*/ 2 w 251"/>
                  <a:gd name="T73" fmla="*/ 1 h 250"/>
                  <a:gd name="T74" fmla="*/ 3 w 251"/>
                  <a:gd name="T75" fmla="*/ 0 h 250"/>
                  <a:gd name="T76" fmla="*/ 3 w 251"/>
                  <a:gd name="T77" fmla="*/ 1 h 250"/>
                  <a:gd name="T78" fmla="*/ 4 w 251"/>
                  <a:gd name="T79" fmla="*/ 1 h 250"/>
                  <a:gd name="T80" fmla="*/ 4 w 251"/>
                  <a:gd name="T81" fmla="*/ 1 h 250"/>
                  <a:gd name="T82" fmla="*/ 5 w 251"/>
                  <a:gd name="T83" fmla="*/ 2 h 250"/>
                  <a:gd name="T84" fmla="*/ 5 w 251"/>
                  <a:gd name="T85" fmla="*/ 2 h 2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51" h="250">
                    <a:moveTo>
                      <a:pt x="251" y="125"/>
                    </a:moveTo>
                    <a:lnTo>
                      <a:pt x="250" y="113"/>
                    </a:lnTo>
                    <a:lnTo>
                      <a:pt x="247" y="100"/>
                    </a:lnTo>
                    <a:lnTo>
                      <a:pt x="245" y="88"/>
                    </a:lnTo>
                    <a:lnTo>
                      <a:pt x="240" y="76"/>
                    </a:lnTo>
                    <a:lnTo>
                      <a:pt x="236" y="65"/>
                    </a:lnTo>
                    <a:lnTo>
                      <a:pt x="229" y="55"/>
                    </a:lnTo>
                    <a:lnTo>
                      <a:pt x="222" y="45"/>
                    </a:lnTo>
                    <a:lnTo>
                      <a:pt x="214" y="37"/>
                    </a:lnTo>
                    <a:lnTo>
                      <a:pt x="204" y="29"/>
                    </a:lnTo>
                    <a:lnTo>
                      <a:pt x="195" y="22"/>
                    </a:lnTo>
                    <a:lnTo>
                      <a:pt x="185" y="15"/>
                    </a:lnTo>
                    <a:lnTo>
                      <a:pt x="174" y="10"/>
                    </a:lnTo>
                    <a:lnTo>
                      <a:pt x="162" y="5"/>
                    </a:lnTo>
                    <a:lnTo>
                      <a:pt x="151" y="2"/>
                    </a:lnTo>
                    <a:lnTo>
                      <a:pt x="138" y="1"/>
                    </a:lnTo>
                    <a:lnTo>
                      <a:pt x="125" y="0"/>
                    </a:lnTo>
                    <a:lnTo>
                      <a:pt x="112" y="1"/>
                    </a:lnTo>
                    <a:lnTo>
                      <a:pt x="99" y="2"/>
                    </a:lnTo>
                    <a:lnTo>
                      <a:pt x="88" y="5"/>
                    </a:lnTo>
                    <a:lnTo>
                      <a:pt x="76" y="10"/>
                    </a:lnTo>
                    <a:lnTo>
                      <a:pt x="66" y="15"/>
                    </a:lnTo>
                    <a:lnTo>
                      <a:pt x="55" y="22"/>
                    </a:lnTo>
                    <a:lnTo>
                      <a:pt x="46" y="29"/>
                    </a:lnTo>
                    <a:lnTo>
                      <a:pt x="37" y="37"/>
                    </a:lnTo>
                    <a:lnTo>
                      <a:pt x="28" y="45"/>
                    </a:lnTo>
                    <a:lnTo>
                      <a:pt x="21" y="55"/>
                    </a:lnTo>
                    <a:lnTo>
                      <a:pt x="16" y="65"/>
                    </a:lnTo>
                    <a:lnTo>
                      <a:pt x="10" y="76"/>
                    </a:lnTo>
                    <a:lnTo>
                      <a:pt x="5" y="88"/>
                    </a:lnTo>
                    <a:lnTo>
                      <a:pt x="3" y="100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0" y="138"/>
                    </a:lnTo>
                    <a:lnTo>
                      <a:pt x="3" y="150"/>
                    </a:lnTo>
                    <a:lnTo>
                      <a:pt x="5" y="163"/>
                    </a:lnTo>
                    <a:lnTo>
                      <a:pt x="10" y="173"/>
                    </a:lnTo>
                    <a:lnTo>
                      <a:pt x="16" y="185"/>
                    </a:lnTo>
                    <a:lnTo>
                      <a:pt x="21" y="195"/>
                    </a:lnTo>
                    <a:lnTo>
                      <a:pt x="28" y="205"/>
                    </a:lnTo>
                    <a:lnTo>
                      <a:pt x="37" y="214"/>
                    </a:lnTo>
                    <a:lnTo>
                      <a:pt x="46" y="222"/>
                    </a:lnTo>
                    <a:lnTo>
                      <a:pt x="55" y="229"/>
                    </a:lnTo>
                    <a:lnTo>
                      <a:pt x="66" y="235"/>
                    </a:lnTo>
                    <a:lnTo>
                      <a:pt x="76" y="241"/>
                    </a:lnTo>
                    <a:lnTo>
                      <a:pt x="88" y="244"/>
                    </a:lnTo>
                    <a:lnTo>
                      <a:pt x="99" y="248"/>
                    </a:lnTo>
                    <a:lnTo>
                      <a:pt x="112" y="250"/>
                    </a:lnTo>
                    <a:lnTo>
                      <a:pt x="125" y="250"/>
                    </a:lnTo>
                    <a:lnTo>
                      <a:pt x="138" y="250"/>
                    </a:lnTo>
                    <a:lnTo>
                      <a:pt x="151" y="248"/>
                    </a:lnTo>
                    <a:lnTo>
                      <a:pt x="162" y="244"/>
                    </a:lnTo>
                    <a:lnTo>
                      <a:pt x="174" y="241"/>
                    </a:lnTo>
                    <a:lnTo>
                      <a:pt x="185" y="235"/>
                    </a:lnTo>
                    <a:lnTo>
                      <a:pt x="195" y="229"/>
                    </a:lnTo>
                    <a:lnTo>
                      <a:pt x="204" y="222"/>
                    </a:lnTo>
                    <a:lnTo>
                      <a:pt x="214" y="214"/>
                    </a:lnTo>
                    <a:lnTo>
                      <a:pt x="222" y="205"/>
                    </a:lnTo>
                    <a:lnTo>
                      <a:pt x="229" y="195"/>
                    </a:lnTo>
                    <a:lnTo>
                      <a:pt x="236" y="185"/>
                    </a:lnTo>
                    <a:lnTo>
                      <a:pt x="240" y="173"/>
                    </a:lnTo>
                    <a:lnTo>
                      <a:pt x="245" y="163"/>
                    </a:lnTo>
                    <a:lnTo>
                      <a:pt x="247" y="150"/>
                    </a:lnTo>
                    <a:lnTo>
                      <a:pt x="250" y="138"/>
                    </a:lnTo>
                    <a:lnTo>
                      <a:pt x="251" y="125"/>
                    </a:lnTo>
                    <a:close/>
                    <a:moveTo>
                      <a:pt x="230" y="125"/>
                    </a:moveTo>
                    <a:lnTo>
                      <a:pt x="229" y="136"/>
                    </a:lnTo>
                    <a:lnTo>
                      <a:pt x="228" y="146"/>
                    </a:lnTo>
                    <a:lnTo>
                      <a:pt x="225" y="156"/>
                    </a:lnTo>
                    <a:lnTo>
                      <a:pt x="222" y="166"/>
                    </a:lnTo>
                    <a:lnTo>
                      <a:pt x="217" y="174"/>
                    </a:lnTo>
                    <a:lnTo>
                      <a:pt x="211" y="184"/>
                    </a:lnTo>
                    <a:lnTo>
                      <a:pt x="206" y="192"/>
                    </a:lnTo>
                    <a:lnTo>
                      <a:pt x="199" y="199"/>
                    </a:lnTo>
                    <a:lnTo>
                      <a:pt x="192" y="206"/>
                    </a:lnTo>
                    <a:lnTo>
                      <a:pt x="183" y="212"/>
                    </a:lnTo>
                    <a:lnTo>
                      <a:pt x="175" y="216"/>
                    </a:lnTo>
                    <a:lnTo>
                      <a:pt x="166" y="221"/>
                    </a:lnTo>
                    <a:lnTo>
                      <a:pt x="157" y="224"/>
                    </a:lnTo>
                    <a:lnTo>
                      <a:pt x="146" y="227"/>
                    </a:lnTo>
                    <a:lnTo>
                      <a:pt x="136" y="229"/>
                    </a:lnTo>
                    <a:lnTo>
                      <a:pt x="125" y="229"/>
                    </a:lnTo>
                    <a:lnTo>
                      <a:pt x="115" y="229"/>
                    </a:lnTo>
                    <a:lnTo>
                      <a:pt x="104" y="227"/>
                    </a:lnTo>
                    <a:lnTo>
                      <a:pt x="94" y="224"/>
                    </a:lnTo>
                    <a:lnTo>
                      <a:pt x="84" y="221"/>
                    </a:lnTo>
                    <a:lnTo>
                      <a:pt x="75" y="216"/>
                    </a:lnTo>
                    <a:lnTo>
                      <a:pt x="67" y="212"/>
                    </a:lnTo>
                    <a:lnTo>
                      <a:pt x="59" y="206"/>
                    </a:lnTo>
                    <a:lnTo>
                      <a:pt x="52" y="199"/>
                    </a:lnTo>
                    <a:lnTo>
                      <a:pt x="45" y="192"/>
                    </a:lnTo>
                    <a:lnTo>
                      <a:pt x="39" y="184"/>
                    </a:lnTo>
                    <a:lnTo>
                      <a:pt x="33" y="174"/>
                    </a:lnTo>
                    <a:lnTo>
                      <a:pt x="30" y="166"/>
                    </a:lnTo>
                    <a:lnTo>
                      <a:pt x="26" y="156"/>
                    </a:lnTo>
                    <a:lnTo>
                      <a:pt x="23" y="146"/>
                    </a:lnTo>
                    <a:lnTo>
                      <a:pt x="21" y="136"/>
                    </a:lnTo>
                    <a:lnTo>
                      <a:pt x="21" y="125"/>
                    </a:lnTo>
                    <a:lnTo>
                      <a:pt x="21" y="115"/>
                    </a:lnTo>
                    <a:lnTo>
                      <a:pt x="23" y="104"/>
                    </a:lnTo>
                    <a:lnTo>
                      <a:pt x="26" y="94"/>
                    </a:lnTo>
                    <a:lnTo>
                      <a:pt x="30" y="85"/>
                    </a:lnTo>
                    <a:lnTo>
                      <a:pt x="33" y="75"/>
                    </a:lnTo>
                    <a:lnTo>
                      <a:pt x="39" y="67"/>
                    </a:lnTo>
                    <a:lnTo>
                      <a:pt x="45" y="59"/>
                    </a:lnTo>
                    <a:lnTo>
                      <a:pt x="52" y="51"/>
                    </a:lnTo>
                    <a:lnTo>
                      <a:pt x="59" y="45"/>
                    </a:lnTo>
                    <a:lnTo>
                      <a:pt x="67" y="38"/>
                    </a:lnTo>
                    <a:lnTo>
                      <a:pt x="75" y="33"/>
                    </a:lnTo>
                    <a:lnTo>
                      <a:pt x="84" y="29"/>
                    </a:lnTo>
                    <a:lnTo>
                      <a:pt x="94" y="25"/>
                    </a:lnTo>
                    <a:lnTo>
                      <a:pt x="104" y="23"/>
                    </a:lnTo>
                    <a:lnTo>
                      <a:pt x="115" y="22"/>
                    </a:lnTo>
                    <a:lnTo>
                      <a:pt x="125" y="20"/>
                    </a:lnTo>
                    <a:lnTo>
                      <a:pt x="136" y="22"/>
                    </a:lnTo>
                    <a:lnTo>
                      <a:pt x="146" y="23"/>
                    </a:lnTo>
                    <a:lnTo>
                      <a:pt x="157" y="25"/>
                    </a:lnTo>
                    <a:lnTo>
                      <a:pt x="166" y="29"/>
                    </a:lnTo>
                    <a:lnTo>
                      <a:pt x="175" y="33"/>
                    </a:lnTo>
                    <a:lnTo>
                      <a:pt x="183" y="38"/>
                    </a:lnTo>
                    <a:lnTo>
                      <a:pt x="192" y="45"/>
                    </a:lnTo>
                    <a:lnTo>
                      <a:pt x="199" y="51"/>
                    </a:lnTo>
                    <a:lnTo>
                      <a:pt x="206" y="59"/>
                    </a:lnTo>
                    <a:lnTo>
                      <a:pt x="211" y="67"/>
                    </a:lnTo>
                    <a:lnTo>
                      <a:pt x="217" y="75"/>
                    </a:lnTo>
                    <a:lnTo>
                      <a:pt x="222" y="85"/>
                    </a:lnTo>
                    <a:lnTo>
                      <a:pt x="225" y="94"/>
                    </a:lnTo>
                    <a:lnTo>
                      <a:pt x="228" y="104"/>
                    </a:lnTo>
                    <a:lnTo>
                      <a:pt x="229" y="115"/>
                    </a:lnTo>
                    <a:lnTo>
                      <a:pt x="230" y="125"/>
                    </a:lnTo>
                    <a:close/>
                  </a:path>
                </a:pathLst>
              </a:custGeom>
              <a:solidFill>
                <a:srgbClr val="BCB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206">
                <a:extLst>
                  <a:ext uri="{FF2B5EF4-FFF2-40B4-BE49-F238E27FC236}">
                    <a16:creationId xmlns:a16="http://schemas.microsoft.com/office/drawing/2014/main" id="{7AABACAF-7D97-45E7-8E15-C56A2AF505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6" y="1138"/>
                <a:ext cx="33" cy="33"/>
              </a:xfrm>
              <a:custGeom>
                <a:avLst/>
                <a:gdLst>
                  <a:gd name="T0" fmla="*/ 5 w 229"/>
                  <a:gd name="T1" fmla="*/ 2 h 230"/>
                  <a:gd name="T2" fmla="*/ 4 w 229"/>
                  <a:gd name="T3" fmla="*/ 1 h 230"/>
                  <a:gd name="T4" fmla="*/ 4 w 229"/>
                  <a:gd name="T5" fmla="*/ 1 h 230"/>
                  <a:gd name="T6" fmla="*/ 3 w 229"/>
                  <a:gd name="T7" fmla="*/ 0 h 230"/>
                  <a:gd name="T8" fmla="*/ 3 w 229"/>
                  <a:gd name="T9" fmla="*/ 0 h 230"/>
                  <a:gd name="T10" fmla="*/ 2 w 229"/>
                  <a:gd name="T11" fmla="*/ 0 h 230"/>
                  <a:gd name="T12" fmla="*/ 1 w 229"/>
                  <a:gd name="T13" fmla="*/ 0 h 230"/>
                  <a:gd name="T14" fmla="*/ 1 w 229"/>
                  <a:gd name="T15" fmla="*/ 1 h 230"/>
                  <a:gd name="T16" fmla="*/ 0 w 229"/>
                  <a:gd name="T17" fmla="*/ 1 h 230"/>
                  <a:gd name="T18" fmla="*/ 0 w 229"/>
                  <a:gd name="T19" fmla="*/ 2 h 230"/>
                  <a:gd name="T20" fmla="*/ 0 w 229"/>
                  <a:gd name="T21" fmla="*/ 2 h 230"/>
                  <a:gd name="T22" fmla="*/ 0 w 229"/>
                  <a:gd name="T23" fmla="*/ 3 h 230"/>
                  <a:gd name="T24" fmla="*/ 0 w 229"/>
                  <a:gd name="T25" fmla="*/ 4 h 230"/>
                  <a:gd name="T26" fmla="*/ 1 w 229"/>
                  <a:gd name="T27" fmla="*/ 4 h 230"/>
                  <a:gd name="T28" fmla="*/ 1 w 229"/>
                  <a:gd name="T29" fmla="*/ 5 h 230"/>
                  <a:gd name="T30" fmla="*/ 2 w 229"/>
                  <a:gd name="T31" fmla="*/ 5 h 230"/>
                  <a:gd name="T32" fmla="*/ 3 w 229"/>
                  <a:gd name="T33" fmla="*/ 5 h 230"/>
                  <a:gd name="T34" fmla="*/ 3 w 229"/>
                  <a:gd name="T35" fmla="*/ 4 h 230"/>
                  <a:gd name="T36" fmla="*/ 4 w 229"/>
                  <a:gd name="T37" fmla="*/ 4 h 230"/>
                  <a:gd name="T38" fmla="*/ 4 w 229"/>
                  <a:gd name="T39" fmla="*/ 3 h 230"/>
                  <a:gd name="T40" fmla="*/ 5 w 229"/>
                  <a:gd name="T41" fmla="*/ 3 h 230"/>
                  <a:gd name="T42" fmla="*/ 4 w 229"/>
                  <a:gd name="T43" fmla="*/ 2 h 230"/>
                  <a:gd name="T44" fmla="*/ 4 w 229"/>
                  <a:gd name="T45" fmla="*/ 3 h 230"/>
                  <a:gd name="T46" fmla="*/ 4 w 229"/>
                  <a:gd name="T47" fmla="*/ 3 h 230"/>
                  <a:gd name="T48" fmla="*/ 4 w 229"/>
                  <a:gd name="T49" fmla="*/ 4 h 230"/>
                  <a:gd name="T50" fmla="*/ 3 w 229"/>
                  <a:gd name="T51" fmla="*/ 4 h 230"/>
                  <a:gd name="T52" fmla="*/ 3 w 229"/>
                  <a:gd name="T53" fmla="*/ 4 h 230"/>
                  <a:gd name="T54" fmla="*/ 2 w 229"/>
                  <a:gd name="T55" fmla="*/ 4 h 230"/>
                  <a:gd name="T56" fmla="*/ 1 w 229"/>
                  <a:gd name="T57" fmla="*/ 4 h 230"/>
                  <a:gd name="T58" fmla="*/ 1 w 229"/>
                  <a:gd name="T59" fmla="*/ 4 h 230"/>
                  <a:gd name="T60" fmla="*/ 1 w 229"/>
                  <a:gd name="T61" fmla="*/ 3 h 230"/>
                  <a:gd name="T62" fmla="*/ 0 w 229"/>
                  <a:gd name="T63" fmla="*/ 3 h 230"/>
                  <a:gd name="T64" fmla="*/ 0 w 229"/>
                  <a:gd name="T65" fmla="*/ 2 h 230"/>
                  <a:gd name="T66" fmla="*/ 1 w 229"/>
                  <a:gd name="T67" fmla="*/ 2 h 230"/>
                  <a:gd name="T68" fmla="*/ 1 w 229"/>
                  <a:gd name="T69" fmla="*/ 1 h 230"/>
                  <a:gd name="T70" fmla="*/ 1 w 229"/>
                  <a:gd name="T71" fmla="*/ 1 h 230"/>
                  <a:gd name="T72" fmla="*/ 2 w 229"/>
                  <a:gd name="T73" fmla="*/ 1 h 230"/>
                  <a:gd name="T74" fmla="*/ 2 w 229"/>
                  <a:gd name="T75" fmla="*/ 0 h 230"/>
                  <a:gd name="T76" fmla="*/ 3 w 229"/>
                  <a:gd name="T77" fmla="*/ 1 h 230"/>
                  <a:gd name="T78" fmla="*/ 3 w 229"/>
                  <a:gd name="T79" fmla="*/ 1 h 230"/>
                  <a:gd name="T80" fmla="*/ 4 w 229"/>
                  <a:gd name="T81" fmla="*/ 1 h 230"/>
                  <a:gd name="T82" fmla="*/ 4 w 229"/>
                  <a:gd name="T83" fmla="*/ 2 h 230"/>
                  <a:gd name="T84" fmla="*/ 4 w 229"/>
                  <a:gd name="T85" fmla="*/ 2 h 23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9" h="230">
                    <a:moveTo>
                      <a:pt x="229" y="115"/>
                    </a:moveTo>
                    <a:lnTo>
                      <a:pt x="228" y="104"/>
                    </a:lnTo>
                    <a:lnTo>
                      <a:pt x="227" y="92"/>
                    </a:lnTo>
                    <a:lnTo>
                      <a:pt x="224" y="80"/>
                    </a:lnTo>
                    <a:lnTo>
                      <a:pt x="220" y="70"/>
                    </a:lnTo>
                    <a:lnTo>
                      <a:pt x="215" y="61"/>
                    </a:lnTo>
                    <a:lnTo>
                      <a:pt x="210" y="51"/>
                    </a:lnTo>
                    <a:lnTo>
                      <a:pt x="203" y="42"/>
                    </a:lnTo>
                    <a:lnTo>
                      <a:pt x="196" y="34"/>
                    </a:lnTo>
                    <a:lnTo>
                      <a:pt x="188" y="27"/>
                    </a:lnTo>
                    <a:lnTo>
                      <a:pt x="178" y="20"/>
                    </a:lnTo>
                    <a:lnTo>
                      <a:pt x="169" y="14"/>
                    </a:lnTo>
                    <a:lnTo>
                      <a:pt x="158" y="9"/>
                    </a:lnTo>
                    <a:lnTo>
                      <a:pt x="148" y="6"/>
                    </a:lnTo>
                    <a:lnTo>
                      <a:pt x="137" y="2"/>
                    </a:lnTo>
                    <a:lnTo>
                      <a:pt x="126" y="1"/>
                    </a:lnTo>
                    <a:lnTo>
                      <a:pt x="114" y="0"/>
                    </a:lnTo>
                    <a:lnTo>
                      <a:pt x="102" y="1"/>
                    </a:lnTo>
                    <a:lnTo>
                      <a:pt x="91" y="2"/>
                    </a:lnTo>
                    <a:lnTo>
                      <a:pt x="80" y="6"/>
                    </a:lnTo>
                    <a:lnTo>
                      <a:pt x="70" y="9"/>
                    </a:lnTo>
                    <a:lnTo>
                      <a:pt x="59" y="14"/>
                    </a:lnTo>
                    <a:lnTo>
                      <a:pt x="50" y="20"/>
                    </a:lnTo>
                    <a:lnTo>
                      <a:pt x="41" y="27"/>
                    </a:lnTo>
                    <a:lnTo>
                      <a:pt x="33" y="34"/>
                    </a:lnTo>
                    <a:lnTo>
                      <a:pt x="26" y="42"/>
                    </a:lnTo>
                    <a:lnTo>
                      <a:pt x="19" y="51"/>
                    </a:lnTo>
                    <a:lnTo>
                      <a:pt x="13" y="61"/>
                    </a:lnTo>
                    <a:lnTo>
                      <a:pt x="8" y="70"/>
                    </a:lnTo>
                    <a:lnTo>
                      <a:pt x="5" y="80"/>
                    </a:lnTo>
                    <a:lnTo>
                      <a:pt x="2" y="92"/>
                    </a:lnTo>
                    <a:lnTo>
                      <a:pt x="0" y="104"/>
                    </a:lnTo>
                    <a:lnTo>
                      <a:pt x="0" y="115"/>
                    </a:lnTo>
                    <a:lnTo>
                      <a:pt x="0" y="127"/>
                    </a:lnTo>
                    <a:lnTo>
                      <a:pt x="2" y="139"/>
                    </a:lnTo>
                    <a:lnTo>
                      <a:pt x="5" y="149"/>
                    </a:lnTo>
                    <a:lnTo>
                      <a:pt x="8" y="160"/>
                    </a:lnTo>
                    <a:lnTo>
                      <a:pt x="13" y="170"/>
                    </a:lnTo>
                    <a:lnTo>
                      <a:pt x="19" y="179"/>
                    </a:lnTo>
                    <a:lnTo>
                      <a:pt x="26" y="188"/>
                    </a:lnTo>
                    <a:lnTo>
                      <a:pt x="33" y="196"/>
                    </a:lnTo>
                    <a:lnTo>
                      <a:pt x="41" y="204"/>
                    </a:lnTo>
                    <a:lnTo>
                      <a:pt x="50" y="210"/>
                    </a:lnTo>
                    <a:lnTo>
                      <a:pt x="59" y="216"/>
                    </a:lnTo>
                    <a:lnTo>
                      <a:pt x="70" y="220"/>
                    </a:lnTo>
                    <a:lnTo>
                      <a:pt x="80" y="225"/>
                    </a:lnTo>
                    <a:lnTo>
                      <a:pt x="91" y="227"/>
                    </a:lnTo>
                    <a:lnTo>
                      <a:pt x="102" y="230"/>
                    </a:lnTo>
                    <a:lnTo>
                      <a:pt x="114" y="230"/>
                    </a:lnTo>
                    <a:lnTo>
                      <a:pt x="126" y="230"/>
                    </a:lnTo>
                    <a:lnTo>
                      <a:pt x="137" y="227"/>
                    </a:lnTo>
                    <a:lnTo>
                      <a:pt x="148" y="225"/>
                    </a:lnTo>
                    <a:lnTo>
                      <a:pt x="158" y="220"/>
                    </a:lnTo>
                    <a:lnTo>
                      <a:pt x="169" y="216"/>
                    </a:lnTo>
                    <a:lnTo>
                      <a:pt x="178" y="210"/>
                    </a:lnTo>
                    <a:lnTo>
                      <a:pt x="188" y="204"/>
                    </a:lnTo>
                    <a:lnTo>
                      <a:pt x="196" y="196"/>
                    </a:lnTo>
                    <a:lnTo>
                      <a:pt x="203" y="188"/>
                    </a:lnTo>
                    <a:lnTo>
                      <a:pt x="210" y="179"/>
                    </a:lnTo>
                    <a:lnTo>
                      <a:pt x="215" y="170"/>
                    </a:lnTo>
                    <a:lnTo>
                      <a:pt x="220" y="160"/>
                    </a:lnTo>
                    <a:lnTo>
                      <a:pt x="224" y="149"/>
                    </a:lnTo>
                    <a:lnTo>
                      <a:pt x="227" y="139"/>
                    </a:lnTo>
                    <a:lnTo>
                      <a:pt x="228" y="127"/>
                    </a:lnTo>
                    <a:lnTo>
                      <a:pt x="229" y="115"/>
                    </a:lnTo>
                    <a:close/>
                    <a:moveTo>
                      <a:pt x="208" y="115"/>
                    </a:moveTo>
                    <a:lnTo>
                      <a:pt x="207" y="125"/>
                    </a:lnTo>
                    <a:lnTo>
                      <a:pt x="206" y="134"/>
                    </a:lnTo>
                    <a:lnTo>
                      <a:pt x="204" y="143"/>
                    </a:lnTo>
                    <a:lnTo>
                      <a:pt x="200" y="151"/>
                    </a:lnTo>
                    <a:lnTo>
                      <a:pt x="197" y="160"/>
                    </a:lnTo>
                    <a:lnTo>
                      <a:pt x="192" y="168"/>
                    </a:lnTo>
                    <a:lnTo>
                      <a:pt x="186" y="175"/>
                    </a:lnTo>
                    <a:lnTo>
                      <a:pt x="181" y="182"/>
                    </a:lnTo>
                    <a:lnTo>
                      <a:pt x="174" y="188"/>
                    </a:lnTo>
                    <a:lnTo>
                      <a:pt x="167" y="193"/>
                    </a:lnTo>
                    <a:lnTo>
                      <a:pt x="158" y="198"/>
                    </a:lnTo>
                    <a:lnTo>
                      <a:pt x="150" y="202"/>
                    </a:lnTo>
                    <a:lnTo>
                      <a:pt x="142" y="205"/>
                    </a:lnTo>
                    <a:lnTo>
                      <a:pt x="133" y="207"/>
                    </a:lnTo>
                    <a:lnTo>
                      <a:pt x="123" y="209"/>
                    </a:lnTo>
                    <a:lnTo>
                      <a:pt x="114" y="209"/>
                    </a:lnTo>
                    <a:lnTo>
                      <a:pt x="105" y="209"/>
                    </a:lnTo>
                    <a:lnTo>
                      <a:pt x="95" y="207"/>
                    </a:lnTo>
                    <a:lnTo>
                      <a:pt x="86" y="205"/>
                    </a:lnTo>
                    <a:lnTo>
                      <a:pt x="78" y="202"/>
                    </a:lnTo>
                    <a:lnTo>
                      <a:pt x="70" y="198"/>
                    </a:lnTo>
                    <a:lnTo>
                      <a:pt x="62" y="193"/>
                    </a:lnTo>
                    <a:lnTo>
                      <a:pt x="55" y="188"/>
                    </a:lnTo>
                    <a:lnTo>
                      <a:pt x="48" y="182"/>
                    </a:lnTo>
                    <a:lnTo>
                      <a:pt x="42" y="175"/>
                    </a:lnTo>
                    <a:lnTo>
                      <a:pt x="36" y="168"/>
                    </a:lnTo>
                    <a:lnTo>
                      <a:pt x="31" y="160"/>
                    </a:lnTo>
                    <a:lnTo>
                      <a:pt x="28" y="151"/>
                    </a:lnTo>
                    <a:lnTo>
                      <a:pt x="24" y="143"/>
                    </a:lnTo>
                    <a:lnTo>
                      <a:pt x="22" y="134"/>
                    </a:lnTo>
                    <a:lnTo>
                      <a:pt x="21" y="125"/>
                    </a:lnTo>
                    <a:lnTo>
                      <a:pt x="20" y="115"/>
                    </a:lnTo>
                    <a:lnTo>
                      <a:pt x="21" y="105"/>
                    </a:lnTo>
                    <a:lnTo>
                      <a:pt x="22" y="96"/>
                    </a:lnTo>
                    <a:lnTo>
                      <a:pt x="24" y="87"/>
                    </a:lnTo>
                    <a:lnTo>
                      <a:pt x="28" y="78"/>
                    </a:lnTo>
                    <a:lnTo>
                      <a:pt x="31" y="70"/>
                    </a:lnTo>
                    <a:lnTo>
                      <a:pt x="36" y="63"/>
                    </a:lnTo>
                    <a:lnTo>
                      <a:pt x="42" y="55"/>
                    </a:lnTo>
                    <a:lnTo>
                      <a:pt x="48" y="49"/>
                    </a:lnTo>
                    <a:lnTo>
                      <a:pt x="55" y="42"/>
                    </a:lnTo>
                    <a:lnTo>
                      <a:pt x="62" y="37"/>
                    </a:lnTo>
                    <a:lnTo>
                      <a:pt x="70" y="33"/>
                    </a:lnTo>
                    <a:lnTo>
                      <a:pt x="78" y="28"/>
                    </a:lnTo>
                    <a:lnTo>
                      <a:pt x="86" y="26"/>
                    </a:lnTo>
                    <a:lnTo>
                      <a:pt x="95" y="23"/>
                    </a:lnTo>
                    <a:lnTo>
                      <a:pt x="105" y="21"/>
                    </a:lnTo>
                    <a:lnTo>
                      <a:pt x="114" y="21"/>
                    </a:lnTo>
                    <a:lnTo>
                      <a:pt x="123" y="21"/>
                    </a:lnTo>
                    <a:lnTo>
                      <a:pt x="133" y="23"/>
                    </a:lnTo>
                    <a:lnTo>
                      <a:pt x="142" y="26"/>
                    </a:lnTo>
                    <a:lnTo>
                      <a:pt x="150" y="28"/>
                    </a:lnTo>
                    <a:lnTo>
                      <a:pt x="158" y="33"/>
                    </a:lnTo>
                    <a:lnTo>
                      <a:pt x="167" y="37"/>
                    </a:lnTo>
                    <a:lnTo>
                      <a:pt x="174" y="42"/>
                    </a:lnTo>
                    <a:lnTo>
                      <a:pt x="181" y="49"/>
                    </a:lnTo>
                    <a:lnTo>
                      <a:pt x="186" y="55"/>
                    </a:lnTo>
                    <a:lnTo>
                      <a:pt x="192" y="63"/>
                    </a:lnTo>
                    <a:lnTo>
                      <a:pt x="197" y="70"/>
                    </a:lnTo>
                    <a:lnTo>
                      <a:pt x="200" y="78"/>
                    </a:lnTo>
                    <a:lnTo>
                      <a:pt x="204" y="87"/>
                    </a:lnTo>
                    <a:lnTo>
                      <a:pt x="206" y="96"/>
                    </a:lnTo>
                    <a:lnTo>
                      <a:pt x="207" y="105"/>
                    </a:lnTo>
                    <a:lnTo>
                      <a:pt x="208" y="115"/>
                    </a:lnTo>
                    <a:close/>
                  </a:path>
                </a:pathLst>
              </a:custGeom>
              <a:solidFill>
                <a:srgbClr val="C1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207">
                <a:extLst>
                  <a:ext uri="{FF2B5EF4-FFF2-40B4-BE49-F238E27FC236}">
                    <a16:creationId xmlns:a16="http://schemas.microsoft.com/office/drawing/2014/main" id="{9FFB0C8A-A878-41CB-A24A-F68E56DA00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7" y="1139"/>
                <a:ext cx="30" cy="30"/>
              </a:xfrm>
              <a:custGeom>
                <a:avLst/>
                <a:gdLst>
                  <a:gd name="T0" fmla="*/ 4 w 210"/>
                  <a:gd name="T1" fmla="*/ 2 h 209"/>
                  <a:gd name="T2" fmla="*/ 4 w 210"/>
                  <a:gd name="T3" fmla="*/ 1 h 209"/>
                  <a:gd name="T4" fmla="*/ 4 w 210"/>
                  <a:gd name="T5" fmla="*/ 1 h 209"/>
                  <a:gd name="T6" fmla="*/ 3 w 210"/>
                  <a:gd name="T7" fmla="*/ 0 h 209"/>
                  <a:gd name="T8" fmla="*/ 3 w 210"/>
                  <a:gd name="T9" fmla="*/ 0 h 209"/>
                  <a:gd name="T10" fmla="*/ 2 w 210"/>
                  <a:gd name="T11" fmla="*/ 0 h 209"/>
                  <a:gd name="T12" fmla="*/ 1 w 210"/>
                  <a:gd name="T13" fmla="*/ 0 h 209"/>
                  <a:gd name="T14" fmla="*/ 1 w 210"/>
                  <a:gd name="T15" fmla="*/ 1 h 209"/>
                  <a:gd name="T16" fmla="*/ 0 w 210"/>
                  <a:gd name="T17" fmla="*/ 1 h 209"/>
                  <a:gd name="T18" fmla="*/ 0 w 210"/>
                  <a:gd name="T19" fmla="*/ 2 h 209"/>
                  <a:gd name="T20" fmla="*/ 0 w 210"/>
                  <a:gd name="T21" fmla="*/ 2 h 209"/>
                  <a:gd name="T22" fmla="*/ 0 w 210"/>
                  <a:gd name="T23" fmla="*/ 3 h 209"/>
                  <a:gd name="T24" fmla="*/ 0 w 210"/>
                  <a:gd name="T25" fmla="*/ 3 h 209"/>
                  <a:gd name="T26" fmla="*/ 1 w 210"/>
                  <a:gd name="T27" fmla="*/ 4 h 209"/>
                  <a:gd name="T28" fmla="*/ 1 w 210"/>
                  <a:gd name="T29" fmla="*/ 4 h 209"/>
                  <a:gd name="T30" fmla="*/ 2 w 210"/>
                  <a:gd name="T31" fmla="*/ 4 h 209"/>
                  <a:gd name="T32" fmla="*/ 3 w 210"/>
                  <a:gd name="T33" fmla="*/ 4 h 209"/>
                  <a:gd name="T34" fmla="*/ 3 w 210"/>
                  <a:gd name="T35" fmla="*/ 4 h 209"/>
                  <a:gd name="T36" fmla="*/ 4 w 210"/>
                  <a:gd name="T37" fmla="*/ 4 h 209"/>
                  <a:gd name="T38" fmla="*/ 4 w 210"/>
                  <a:gd name="T39" fmla="*/ 3 h 209"/>
                  <a:gd name="T40" fmla="*/ 4 w 210"/>
                  <a:gd name="T41" fmla="*/ 3 h 209"/>
                  <a:gd name="T42" fmla="*/ 4 w 210"/>
                  <a:gd name="T43" fmla="*/ 2 h 209"/>
                  <a:gd name="T44" fmla="*/ 4 w 210"/>
                  <a:gd name="T45" fmla="*/ 3 h 209"/>
                  <a:gd name="T46" fmla="*/ 4 w 210"/>
                  <a:gd name="T47" fmla="*/ 3 h 209"/>
                  <a:gd name="T48" fmla="*/ 3 w 210"/>
                  <a:gd name="T49" fmla="*/ 3 h 209"/>
                  <a:gd name="T50" fmla="*/ 3 w 210"/>
                  <a:gd name="T51" fmla="*/ 4 h 209"/>
                  <a:gd name="T52" fmla="*/ 2 w 210"/>
                  <a:gd name="T53" fmla="*/ 4 h 209"/>
                  <a:gd name="T54" fmla="*/ 2 w 210"/>
                  <a:gd name="T55" fmla="*/ 4 h 209"/>
                  <a:gd name="T56" fmla="*/ 1 w 210"/>
                  <a:gd name="T57" fmla="*/ 4 h 209"/>
                  <a:gd name="T58" fmla="*/ 1 w 210"/>
                  <a:gd name="T59" fmla="*/ 3 h 209"/>
                  <a:gd name="T60" fmla="*/ 1 w 210"/>
                  <a:gd name="T61" fmla="*/ 3 h 209"/>
                  <a:gd name="T62" fmla="*/ 0 w 210"/>
                  <a:gd name="T63" fmla="*/ 3 h 209"/>
                  <a:gd name="T64" fmla="*/ 0 w 210"/>
                  <a:gd name="T65" fmla="*/ 2 h 209"/>
                  <a:gd name="T66" fmla="*/ 1 w 210"/>
                  <a:gd name="T67" fmla="*/ 1 h 209"/>
                  <a:gd name="T68" fmla="*/ 1 w 210"/>
                  <a:gd name="T69" fmla="*/ 1 h 209"/>
                  <a:gd name="T70" fmla="*/ 1 w 210"/>
                  <a:gd name="T71" fmla="*/ 1 h 209"/>
                  <a:gd name="T72" fmla="*/ 2 w 210"/>
                  <a:gd name="T73" fmla="*/ 1 h 209"/>
                  <a:gd name="T74" fmla="*/ 2 w 210"/>
                  <a:gd name="T75" fmla="*/ 0 h 209"/>
                  <a:gd name="T76" fmla="*/ 3 w 210"/>
                  <a:gd name="T77" fmla="*/ 1 h 209"/>
                  <a:gd name="T78" fmla="*/ 3 w 210"/>
                  <a:gd name="T79" fmla="*/ 1 h 209"/>
                  <a:gd name="T80" fmla="*/ 3 w 210"/>
                  <a:gd name="T81" fmla="*/ 1 h 209"/>
                  <a:gd name="T82" fmla="*/ 4 w 210"/>
                  <a:gd name="T83" fmla="*/ 1 h 209"/>
                  <a:gd name="T84" fmla="*/ 4 w 210"/>
                  <a:gd name="T85" fmla="*/ 2 h 20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0" h="209">
                    <a:moveTo>
                      <a:pt x="210" y="105"/>
                    </a:moveTo>
                    <a:lnTo>
                      <a:pt x="209" y="95"/>
                    </a:lnTo>
                    <a:lnTo>
                      <a:pt x="208" y="84"/>
                    </a:lnTo>
                    <a:lnTo>
                      <a:pt x="205" y="74"/>
                    </a:lnTo>
                    <a:lnTo>
                      <a:pt x="202" y="65"/>
                    </a:lnTo>
                    <a:lnTo>
                      <a:pt x="197" y="55"/>
                    </a:lnTo>
                    <a:lnTo>
                      <a:pt x="191" y="47"/>
                    </a:lnTo>
                    <a:lnTo>
                      <a:pt x="186" y="39"/>
                    </a:lnTo>
                    <a:lnTo>
                      <a:pt x="179" y="31"/>
                    </a:lnTo>
                    <a:lnTo>
                      <a:pt x="172" y="25"/>
                    </a:lnTo>
                    <a:lnTo>
                      <a:pt x="163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6" y="3"/>
                    </a:lnTo>
                    <a:lnTo>
                      <a:pt x="116" y="2"/>
                    </a:lnTo>
                    <a:lnTo>
                      <a:pt x="105" y="0"/>
                    </a:lnTo>
                    <a:lnTo>
                      <a:pt x="95" y="2"/>
                    </a:lnTo>
                    <a:lnTo>
                      <a:pt x="84" y="3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9" y="47"/>
                    </a:lnTo>
                    <a:lnTo>
                      <a:pt x="13" y="55"/>
                    </a:lnTo>
                    <a:lnTo>
                      <a:pt x="10" y="65"/>
                    </a:lnTo>
                    <a:lnTo>
                      <a:pt x="6" y="74"/>
                    </a:lnTo>
                    <a:lnTo>
                      <a:pt x="3" y="84"/>
                    </a:lnTo>
                    <a:lnTo>
                      <a:pt x="1" y="95"/>
                    </a:lnTo>
                    <a:lnTo>
                      <a:pt x="0" y="105"/>
                    </a:lnTo>
                    <a:lnTo>
                      <a:pt x="1" y="116"/>
                    </a:lnTo>
                    <a:lnTo>
                      <a:pt x="3" y="126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3" y="154"/>
                    </a:lnTo>
                    <a:lnTo>
                      <a:pt x="19" y="164"/>
                    </a:lnTo>
                    <a:lnTo>
                      <a:pt x="25" y="172"/>
                    </a:lnTo>
                    <a:lnTo>
                      <a:pt x="32" y="179"/>
                    </a:lnTo>
                    <a:lnTo>
                      <a:pt x="39" y="186"/>
                    </a:lnTo>
                    <a:lnTo>
                      <a:pt x="47" y="192"/>
                    </a:lnTo>
                    <a:lnTo>
                      <a:pt x="55" y="196"/>
                    </a:lnTo>
                    <a:lnTo>
                      <a:pt x="64" y="201"/>
                    </a:lnTo>
                    <a:lnTo>
                      <a:pt x="74" y="204"/>
                    </a:lnTo>
                    <a:lnTo>
                      <a:pt x="84" y="207"/>
                    </a:lnTo>
                    <a:lnTo>
                      <a:pt x="95" y="209"/>
                    </a:lnTo>
                    <a:lnTo>
                      <a:pt x="105" y="209"/>
                    </a:lnTo>
                    <a:lnTo>
                      <a:pt x="116" y="209"/>
                    </a:lnTo>
                    <a:lnTo>
                      <a:pt x="126" y="207"/>
                    </a:lnTo>
                    <a:lnTo>
                      <a:pt x="137" y="204"/>
                    </a:lnTo>
                    <a:lnTo>
                      <a:pt x="146" y="201"/>
                    </a:lnTo>
                    <a:lnTo>
                      <a:pt x="155" y="196"/>
                    </a:lnTo>
                    <a:lnTo>
                      <a:pt x="163" y="192"/>
                    </a:lnTo>
                    <a:lnTo>
                      <a:pt x="172" y="186"/>
                    </a:lnTo>
                    <a:lnTo>
                      <a:pt x="179" y="179"/>
                    </a:lnTo>
                    <a:lnTo>
                      <a:pt x="186" y="172"/>
                    </a:lnTo>
                    <a:lnTo>
                      <a:pt x="191" y="164"/>
                    </a:lnTo>
                    <a:lnTo>
                      <a:pt x="197" y="154"/>
                    </a:lnTo>
                    <a:lnTo>
                      <a:pt x="202" y="146"/>
                    </a:lnTo>
                    <a:lnTo>
                      <a:pt x="205" y="136"/>
                    </a:lnTo>
                    <a:lnTo>
                      <a:pt x="208" y="126"/>
                    </a:lnTo>
                    <a:lnTo>
                      <a:pt x="209" y="116"/>
                    </a:lnTo>
                    <a:lnTo>
                      <a:pt x="210" y="105"/>
                    </a:lnTo>
                    <a:close/>
                    <a:moveTo>
                      <a:pt x="189" y="105"/>
                    </a:moveTo>
                    <a:lnTo>
                      <a:pt x="188" y="113"/>
                    </a:lnTo>
                    <a:lnTo>
                      <a:pt x="187" y="122"/>
                    </a:lnTo>
                    <a:lnTo>
                      <a:pt x="184" y="130"/>
                    </a:lnTo>
                    <a:lnTo>
                      <a:pt x="182" y="138"/>
                    </a:lnTo>
                    <a:lnTo>
                      <a:pt x="179" y="145"/>
                    </a:lnTo>
                    <a:lnTo>
                      <a:pt x="174" y="152"/>
                    </a:lnTo>
                    <a:lnTo>
                      <a:pt x="169" y="158"/>
                    </a:lnTo>
                    <a:lnTo>
                      <a:pt x="165" y="164"/>
                    </a:lnTo>
                    <a:lnTo>
                      <a:pt x="159" y="169"/>
                    </a:lnTo>
                    <a:lnTo>
                      <a:pt x="152" y="174"/>
                    </a:lnTo>
                    <a:lnTo>
                      <a:pt x="145" y="179"/>
                    </a:lnTo>
                    <a:lnTo>
                      <a:pt x="138" y="182"/>
                    </a:lnTo>
                    <a:lnTo>
                      <a:pt x="130" y="185"/>
                    </a:lnTo>
                    <a:lnTo>
                      <a:pt x="121" y="187"/>
                    </a:lnTo>
                    <a:lnTo>
                      <a:pt x="113" y="188"/>
                    </a:lnTo>
                    <a:lnTo>
                      <a:pt x="105" y="188"/>
                    </a:lnTo>
                    <a:lnTo>
                      <a:pt x="97" y="188"/>
                    </a:lnTo>
                    <a:lnTo>
                      <a:pt x="89" y="187"/>
                    </a:lnTo>
                    <a:lnTo>
                      <a:pt x="81" y="185"/>
                    </a:lnTo>
                    <a:lnTo>
                      <a:pt x="73" y="182"/>
                    </a:lnTo>
                    <a:lnTo>
                      <a:pt x="66" y="179"/>
                    </a:lnTo>
                    <a:lnTo>
                      <a:pt x="59" y="174"/>
                    </a:lnTo>
                    <a:lnTo>
                      <a:pt x="52" y="169"/>
                    </a:lnTo>
                    <a:lnTo>
                      <a:pt x="46" y="164"/>
                    </a:lnTo>
                    <a:lnTo>
                      <a:pt x="41" y="158"/>
                    </a:lnTo>
                    <a:lnTo>
                      <a:pt x="36" y="152"/>
                    </a:lnTo>
                    <a:lnTo>
                      <a:pt x="32" y="145"/>
                    </a:lnTo>
                    <a:lnTo>
                      <a:pt x="28" y="138"/>
                    </a:lnTo>
                    <a:lnTo>
                      <a:pt x="26" y="130"/>
                    </a:lnTo>
                    <a:lnTo>
                      <a:pt x="24" y="122"/>
                    </a:lnTo>
                    <a:lnTo>
                      <a:pt x="22" y="113"/>
                    </a:lnTo>
                    <a:lnTo>
                      <a:pt x="21" y="105"/>
                    </a:lnTo>
                    <a:lnTo>
                      <a:pt x="22" y="96"/>
                    </a:lnTo>
                    <a:lnTo>
                      <a:pt x="24" y="88"/>
                    </a:lnTo>
                    <a:lnTo>
                      <a:pt x="26" y="80"/>
                    </a:lnTo>
                    <a:lnTo>
                      <a:pt x="28" y="73"/>
                    </a:lnTo>
                    <a:lnTo>
                      <a:pt x="32" y="66"/>
                    </a:lnTo>
                    <a:lnTo>
                      <a:pt x="36" y="59"/>
                    </a:lnTo>
                    <a:lnTo>
                      <a:pt x="41" y="52"/>
                    </a:lnTo>
                    <a:lnTo>
                      <a:pt x="46" y="46"/>
                    </a:lnTo>
                    <a:lnTo>
                      <a:pt x="52" y="40"/>
                    </a:lnTo>
                    <a:lnTo>
                      <a:pt x="59" y="35"/>
                    </a:lnTo>
                    <a:lnTo>
                      <a:pt x="66" y="32"/>
                    </a:lnTo>
                    <a:lnTo>
                      <a:pt x="73" y="28"/>
                    </a:lnTo>
                    <a:lnTo>
                      <a:pt x="81" y="25"/>
                    </a:lnTo>
                    <a:lnTo>
                      <a:pt x="89" y="23"/>
                    </a:lnTo>
                    <a:lnTo>
                      <a:pt x="97" y="21"/>
                    </a:lnTo>
                    <a:lnTo>
                      <a:pt x="105" y="21"/>
                    </a:lnTo>
                    <a:lnTo>
                      <a:pt x="113" y="21"/>
                    </a:lnTo>
                    <a:lnTo>
                      <a:pt x="121" y="23"/>
                    </a:lnTo>
                    <a:lnTo>
                      <a:pt x="130" y="25"/>
                    </a:lnTo>
                    <a:lnTo>
                      <a:pt x="138" y="28"/>
                    </a:lnTo>
                    <a:lnTo>
                      <a:pt x="145" y="32"/>
                    </a:lnTo>
                    <a:lnTo>
                      <a:pt x="152" y="35"/>
                    </a:lnTo>
                    <a:lnTo>
                      <a:pt x="159" y="40"/>
                    </a:lnTo>
                    <a:lnTo>
                      <a:pt x="165" y="46"/>
                    </a:lnTo>
                    <a:lnTo>
                      <a:pt x="169" y="52"/>
                    </a:lnTo>
                    <a:lnTo>
                      <a:pt x="174" y="59"/>
                    </a:lnTo>
                    <a:lnTo>
                      <a:pt x="179" y="66"/>
                    </a:lnTo>
                    <a:lnTo>
                      <a:pt x="182" y="73"/>
                    </a:lnTo>
                    <a:lnTo>
                      <a:pt x="184" y="80"/>
                    </a:lnTo>
                    <a:lnTo>
                      <a:pt x="187" y="88"/>
                    </a:lnTo>
                    <a:lnTo>
                      <a:pt x="188" y="96"/>
                    </a:lnTo>
                    <a:lnTo>
                      <a:pt x="189" y="105"/>
                    </a:lnTo>
                    <a:close/>
                  </a:path>
                </a:pathLst>
              </a:custGeom>
              <a:solidFill>
                <a:srgbClr val="C7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8" name="Freeform 208">
                <a:extLst>
                  <a:ext uri="{FF2B5EF4-FFF2-40B4-BE49-F238E27FC236}">
                    <a16:creationId xmlns:a16="http://schemas.microsoft.com/office/drawing/2014/main" id="{C0B7CFC5-964E-490F-89EC-1BD6E30EC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9" y="1141"/>
                <a:ext cx="27" cy="27"/>
              </a:xfrm>
              <a:custGeom>
                <a:avLst/>
                <a:gdLst>
                  <a:gd name="T0" fmla="*/ 4 w 188"/>
                  <a:gd name="T1" fmla="*/ 2 h 188"/>
                  <a:gd name="T2" fmla="*/ 4 w 188"/>
                  <a:gd name="T3" fmla="*/ 1 h 188"/>
                  <a:gd name="T4" fmla="*/ 3 w 188"/>
                  <a:gd name="T5" fmla="*/ 1 h 188"/>
                  <a:gd name="T6" fmla="*/ 3 w 188"/>
                  <a:gd name="T7" fmla="*/ 0 h 188"/>
                  <a:gd name="T8" fmla="*/ 2 w 188"/>
                  <a:gd name="T9" fmla="*/ 0 h 188"/>
                  <a:gd name="T10" fmla="*/ 2 w 188"/>
                  <a:gd name="T11" fmla="*/ 0 h 188"/>
                  <a:gd name="T12" fmla="*/ 1 w 188"/>
                  <a:gd name="T13" fmla="*/ 0 h 188"/>
                  <a:gd name="T14" fmla="*/ 1 w 188"/>
                  <a:gd name="T15" fmla="*/ 0 h 188"/>
                  <a:gd name="T16" fmla="*/ 0 w 188"/>
                  <a:gd name="T17" fmla="*/ 1 h 188"/>
                  <a:gd name="T18" fmla="*/ 0 w 188"/>
                  <a:gd name="T19" fmla="*/ 1 h 188"/>
                  <a:gd name="T20" fmla="*/ 0 w 188"/>
                  <a:gd name="T21" fmla="*/ 2 h 188"/>
                  <a:gd name="T22" fmla="*/ 0 w 188"/>
                  <a:gd name="T23" fmla="*/ 3 h 188"/>
                  <a:gd name="T24" fmla="*/ 0 w 188"/>
                  <a:gd name="T25" fmla="*/ 3 h 188"/>
                  <a:gd name="T26" fmla="*/ 1 w 188"/>
                  <a:gd name="T27" fmla="*/ 3 h 188"/>
                  <a:gd name="T28" fmla="*/ 1 w 188"/>
                  <a:gd name="T29" fmla="*/ 4 h 188"/>
                  <a:gd name="T30" fmla="*/ 2 w 188"/>
                  <a:gd name="T31" fmla="*/ 4 h 188"/>
                  <a:gd name="T32" fmla="*/ 2 w 188"/>
                  <a:gd name="T33" fmla="*/ 4 h 188"/>
                  <a:gd name="T34" fmla="*/ 3 w 188"/>
                  <a:gd name="T35" fmla="*/ 4 h 188"/>
                  <a:gd name="T36" fmla="*/ 3 w 188"/>
                  <a:gd name="T37" fmla="*/ 3 h 188"/>
                  <a:gd name="T38" fmla="*/ 4 w 188"/>
                  <a:gd name="T39" fmla="*/ 3 h 188"/>
                  <a:gd name="T40" fmla="*/ 4 w 188"/>
                  <a:gd name="T41" fmla="*/ 2 h 188"/>
                  <a:gd name="T42" fmla="*/ 3 w 188"/>
                  <a:gd name="T43" fmla="*/ 2 h 188"/>
                  <a:gd name="T44" fmla="*/ 3 w 188"/>
                  <a:gd name="T45" fmla="*/ 2 h 188"/>
                  <a:gd name="T46" fmla="*/ 3 w 188"/>
                  <a:gd name="T47" fmla="*/ 3 h 188"/>
                  <a:gd name="T48" fmla="*/ 3 w 188"/>
                  <a:gd name="T49" fmla="*/ 3 h 188"/>
                  <a:gd name="T50" fmla="*/ 3 w 188"/>
                  <a:gd name="T51" fmla="*/ 3 h 188"/>
                  <a:gd name="T52" fmla="*/ 2 w 188"/>
                  <a:gd name="T53" fmla="*/ 3 h 188"/>
                  <a:gd name="T54" fmla="*/ 2 w 188"/>
                  <a:gd name="T55" fmla="*/ 3 h 188"/>
                  <a:gd name="T56" fmla="*/ 1 w 188"/>
                  <a:gd name="T57" fmla="*/ 3 h 188"/>
                  <a:gd name="T58" fmla="*/ 1 w 188"/>
                  <a:gd name="T59" fmla="*/ 3 h 188"/>
                  <a:gd name="T60" fmla="*/ 1 w 188"/>
                  <a:gd name="T61" fmla="*/ 3 h 188"/>
                  <a:gd name="T62" fmla="*/ 0 w 188"/>
                  <a:gd name="T63" fmla="*/ 2 h 188"/>
                  <a:gd name="T64" fmla="*/ 0 w 188"/>
                  <a:gd name="T65" fmla="*/ 2 h 188"/>
                  <a:gd name="T66" fmla="*/ 1 w 188"/>
                  <a:gd name="T67" fmla="*/ 1 h 188"/>
                  <a:gd name="T68" fmla="*/ 1 w 188"/>
                  <a:gd name="T69" fmla="*/ 1 h 188"/>
                  <a:gd name="T70" fmla="*/ 1 w 188"/>
                  <a:gd name="T71" fmla="*/ 1 h 188"/>
                  <a:gd name="T72" fmla="*/ 1 w 188"/>
                  <a:gd name="T73" fmla="*/ 0 h 188"/>
                  <a:gd name="T74" fmla="*/ 2 w 188"/>
                  <a:gd name="T75" fmla="*/ 0 h 188"/>
                  <a:gd name="T76" fmla="*/ 2 w 188"/>
                  <a:gd name="T77" fmla="*/ 0 h 188"/>
                  <a:gd name="T78" fmla="*/ 3 w 188"/>
                  <a:gd name="T79" fmla="*/ 1 h 188"/>
                  <a:gd name="T80" fmla="*/ 3 w 188"/>
                  <a:gd name="T81" fmla="*/ 1 h 188"/>
                  <a:gd name="T82" fmla="*/ 3 w 188"/>
                  <a:gd name="T83" fmla="*/ 1 h 188"/>
                  <a:gd name="T84" fmla="*/ 3 w 188"/>
                  <a:gd name="T85" fmla="*/ 2 h 18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84"/>
                    </a:lnTo>
                    <a:lnTo>
                      <a:pt x="186" y="75"/>
                    </a:lnTo>
                    <a:lnTo>
                      <a:pt x="184" y="66"/>
                    </a:lnTo>
                    <a:lnTo>
                      <a:pt x="180" y="57"/>
                    </a:lnTo>
                    <a:lnTo>
                      <a:pt x="177" y="49"/>
                    </a:lnTo>
                    <a:lnTo>
                      <a:pt x="172" y="42"/>
                    </a:lnTo>
                    <a:lnTo>
                      <a:pt x="166" y="34"/>
                    </a:lnTo>
                    <a:lnTo>
                      <a:pt x="161" y="28"/>
                    </a:lnTo>
                    <a:lnTo>
                      <a:pt x="154" y="21"/>
                    </a:lnTo>
                    <a:lnTo>
                      <a:pt x="147" y="16"/>
                    </a:lnTo>
                    <a:lnTo>
                      <a:pt x="138" y="12"/>
                    </a:lnTo>
                    <a:lnTo>
                      <a:pt x="130" y="7"/>
                    </a:lnTo>
                    <a:lnTo>
                      <a:pt x="122" y="5"/>
                    </a:lnTo>
                    <a:lnTo>
                      <a:pt x="113" y="2"/>
                    </a:lnTo>
                    <a:lnTo>
                      <a:pt x="103" y="0"/>
                    </a:lnTo>
                    <a:lnTo>
                      <a:pt x="94" y="0"/>
                    </a:lnTo>
                    <a:lnTo>
                      <a:pt x="85" y="0"/>
                    </a:lnTo>
                    <a:lnTo>
                      <a:pt x="75" y="2"/>
                    </a:lnTo>
                    <a:lnTo>
                      <a:pt x="66" y="5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2" y="16"/>
                    </a:lnTo>
                    <a:lnTo>
                      <a:pt x="35" y="21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49"/>
                    </a:lnTo>
                    <a:lnTo>
                      <a:pt x="8" y="57"/>
                    </a:lnTo>
                    <a:lnTo>
                      <a:pt x="4" y="66"/>
                    </a:lnTo>
                    <a:lnTo>
                      <a:pt x="2" y="75"/>
                    </a:lnTo>
                    <a:lnTo>
                      <a:pt x="1" y="84"/>
                    </a:lnTo>
                    <a:lnTo>
                      <a:pt x="0" y="94"/>
                    </a:lnTo>
                    <a:lnTo>
                      <a:pt x="1" y="104"/>
                    </a:lnTo>
                    <a:lnTo>
                      <a:pt x="2" y="113"/>
                    </a:lnTo>
                    <a:lnTo>
                      <a:pt x="4" y="122"/>
                    </a:lnTo>
                    <a:lnTo>
                      <a:pt x="8" y="130"/>
                    </a:lnTo>
                    <a:lnTo>
                      <a:pt x="11" y="139"/>
                    </a:lnTo>
                    <a:lnTo>
                      <a:pt x="16" y="147"/>
                    </a:lnTo>
                    <a:lnTo>
                      <a:pt x="22" y="154"/>
                    </a:lnTo>
                    <a:lnTo>
                      <a:pt x="28" y="161"/>
                    </a:lnTo>
                    <a:lnTo>
                      <a:pt x="35" y="167"/>
                    </a:lnTo>
                    <a:lnTo>
                      <a:pt x="42" y="171"/>
                    </a:lnTo>
                    <a:lnTo>
                      <a:pt x="50" y="177"/>
                    </a:lnTo>
                    <a:lnTo>
                      <a:pt x="58" y="181"/>
                    </a:lnTo>
                    <a:lnTo>
                      <a:pt x="66" y="184"/>
                    </a:lnTo>
                    <a:lnTo>
                      <a:pt x="75" y="186"/>
                    </a:lnTo>
                    <a:lnTo>
                      <a:pt x="85" y="188"/>
                    </a:lnTo>
                    <a:lnTo>
                      <a:pt x="94" y="188"/>
                    </a:lnTo>
                    <a:lnTo>
                      <a:pt x="103" y="188"/>
                    </a:lnTo>
                    <a:lnTo>
                      <a:pt x="113" y="186"/>
                    </a:lnTo>
                    <a:lnTo>
                      <a:pt x="122" y="184"/>
                    </a:lnTo>
                    <a:lnTo>
                      <a:pt x="130" y="181"/>
                    </a:lnTo>
                    <a:lnTo>
                      <a:pt x="138" y="177"/>
                    </a:lnTo>
                    <a:lnTo>
                      <a:pt x="147" y="171"/>
                    </a:lnTo>
                    <a:lnTo>
                      <a:pt x="154" y="167"/>
                    </a:lnTo>
                    <a:lnTo>
                      <a:pt x="161" y="161"/>
                    </a:lnTo>
                    <a:lnTo>
                      <a:pt x="166" y="154"/>
                    </a:lnTo>
                    <a:lnTo>
                      <a:pt x="172" y="147"/>
                    </a:lnTo>
                    <a:lnTo>
                      <a:pt x="177" y="139"/>
                    </a:lnTo>
                    <a:lnTo>
                      <a:pt x="180" y="130"/>
                    </a:lnTo>
                    <a:lnTo>
                      <a:pt x="184" y="122"/>
                    </a:lnTo>
                    <a:lnTo>
                      <a:pt x="186" y="113"/>
                    </a:lnTo>
                    <a:lnTo>
                      <a:pt x="187" y="104"/>
                    </a:lnTo>
                    <a:lnTo>
                      <a:pt x="188" y="94"/>
                    </a:lnTo>
                    <a:close/>
                    <a:moveTo>
                      <a:pt x="168" y="94"/>
                    </a:moveTo>
                    <a:lnTo>
                      <a:pt x="166" y="101"/>
                    </a:lnTo>
                    <a:lnTo>
                      <a:pt x="165" y="108"/>
                    </a:lnTo>
                    <a:lnTo>
                      <a:pt x="164" y="115"/>
                    </a:lnTo>
                    <a:lnTo>
                      <a:pt x="162" y="122"/>
                    </a:lnTo>
                    <a:lnTo>
                      <a:pt x="158" y="129"/>
                    </a:lnTo>
                    <a:lnTo>
                      <a:pt x="155" y="135"/>
                    </a:lnTo>
                    <a:lnTo>
                      <a:pt x="150" y="141"/>
                    </a:lnTo>
                    <a:lnTo>
                      <a:pt x="145" y="146"/>
                    </a:lnTo>
                    <a:lnTo>
                      <a:pt x="141" y="150"/>
                    </a:lnTo>
                    <a:lnTo>
                      <a:pt x="135" y="155"/>
                    </a:lnTo>
                    <a:lnTo>
                      <a:pt x="129" y="158"/>
                    </a:lnTo>
                    <a:lnTo>
                      <a:pt x="122" y="161"/>
                    </a:lnTo>
                    <a:lnTo>
                      <a:pt x="116" y="164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4" y="167"/>
                    </a:lnTo>
                    <a:lnTo>
                      <a:pt x="87" y="167"/>
                    </a:lnTo>
                    <a:lnTo>
                      <a:pt x="79" y="165"/>
                    </a:lnTo>
                    <a:lnTo>
                      <a:pt x="72" y="164"/>
                    </a:lnTo>
                    <a:lnTo>
                      <a:pt x="66" y="161"/>
                    </a:lnTo>
                    <a:lnTo>
                      <a:pt x="59" y="158"/>
                    </a:lnTo>
                    <a:lnTo>
                      <a:pt x="53" y="155"/>
                    </a:lnTo>
                    <a:lnTo>
                      <a:pt x="48" y="150"/>
                    </a:lnTo>
                    <a:lnTo>
                      <a:pt x="43" y="146"/>
                    </a:lnTo>
                    <a:lnTo>
                      <a:pt x="38" y="141"/>
                    </a:lnTo>
                    <a:lnTo>
                      <a:pt x="34" y="135"/>
                    </a:lnTo>
                    <a:lnTo>
                      <a:pt x="30" y="129"/>
                    </a:lnTo>
                    <a:lnTo>
                      <a:pt x="27" y="122"/>
                    </a:lnTo>
                    <a:lnTo>
                      <a:pt x="24" y="115"/>
                    </a:lnTo>
                    <a:lnTo>
                      <a:pt x="23" y="108"/>
                    </a:lnTo>
                    <a:lnTo>
                      <a:pt x="22" y="101"/>
                    </a:lnTo>
                    <a:lnTo>
                      <a:pt x="21" y="94"/>
                    </a:lnTo>
                    <a:lnTo>
                      <a:pt x="22" y="86"/>
                    </a:lnTo>
                    <a:lnTo>
                      <a:pt x="23" y="79"/>
                    </a:lnTo>
                    <a:lnTo>
                      <a:pt x="24" y="72"/>
                    </a:lnTo>
                    <a:lnTo>
                      <a:pt x="27" y="65"/>
                    </a:lnTo>
                    <a:lnTo>
                      <a:pt x="30" y="59"/>
                    </a:lnTo>
                    <a:lnTo>
                      <a:pt x="34" y="54"/>
                    </a:lnTo>
                    <a:lnTo>
                      <a:pt x="38" y="48"/>
                    </a:lnTo>
                    <a:lnTo>
                      <a:pt x="43" y="42"/>
                    </a:lnTo>
                    <a:lnTo>
                      <a:pt x="48" y="37"/>
                    </a:lnTo>
                    <a:lnTo>
                      <a:pt x="53" y="34"/>
                    </a:lnTo>
                    <a:lnTo>
                      <a:pt x="59" y="30"/>
                    </a:lnTo>
                    <a:lnTo>
                      <a:pt x="66" y="27"/>
                    </a:lnTo>
                    <a:lnTo>
                      <a:pt x="72" y="24"/>
                    </a:lnTo>
                    <a:lnTo>
                      <a:pt x="79" y="22"/>
                    </a:lnTo>
                    <a:lnTo>
                      <a:pt x="87" y="21"/>
                    </a:lnTo>
                    <a:lnTo>
                      <a:pt x="94" y="21"/>
                    </a:lnTo>
                    <a:lnTo>
                      <a:pt x="101" y="21"/>
                    </a:lnTo>
                    <a:lnTo>
                      <a:pt x="109" y="22"/>
                    </a:lnTo>
                    <a:lnTo>
                      <a:pt x="116" y="24"/>
                    </a:lnTo>
                    <a:lnTo>
                      <a:pt x="122" y="27"/>
                    </a:lnTo>
                    <a:lnTo>
                      <a:pt x="129" y="30"/>
                    </a:lnTo>
                    <a:lnTo>
                      <a:pt x="135" y="34"/>
                    </a:lnTo>
                    <a:lnTo>
                      <a:pt x="141" y="37"/>
                    </a:lnTo>
                    <a:lnTo>
                      <a:pt x="145" y="42"/>
                    </a:lnTo>
                    <a:lnTo>
                      <a:pt x="150" y="48"/>
                    </a:lnTo>
                    <a:lnTo>
                      <a:pt x="155" y="54"/>
                    </a:lnTo>
                    <a:lnTo>
                      <a:pt x="158" y="59"/>
                    </a:lnTo>
                    <a:lnTo>
                      <a:pt x="162" y="65"/>
                    </a:lnTo>
                    <a:lnTo>
                      <a:pt x="164" y="72"/>
                    </a:lnTo>
                    <a:lnTo>
                      <a:pt x="165" y="79"/>
                    </a:lnTo>
                    <a:lnTo>
                      <a:pt x="166" y="86"/>
                    </a:lnTo>
                    <a:lnTo>
                      <a:pt x="168" y="94"/>
                    </a:ln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9" name="Freeform 209">
                <a:extLst>
                  <a:ext uri="{FF2B5EF4-FFF2-40B4-BE49-F238E27FC236}">
                    <a16:creationId xmlns:a16="http://schemas.microsoft.com/office/drawing/2014/main" id="{8DFB6CE0-BD8A-4A91-AB39-5F40C85581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0" y="1142"/>
                <a:ext cx="24" cy="24"/>
              </a:xfrm>
              <a:custGeom>
                <a:avLst/>
                <a:gdLst>
                  <a:gd name="T0" fmla="*/ 3 w 168"/>
                  <a:gd name="T1" fmla="*/ 2 h 167"/>
                  <a:gd name="T2" fmla="*/ 3 w 168"/>
                  <a:gd name="T3" fmla="*/ 1 h 167"/>
                  <a:gd name="T4" fmla="*/ 3 w 168"/>
                  <a:gd name="T5" fmla="*/ 1 h 167"/>
                  <a:gd name="T6" fmla="*/ 3 w 168"/>
                  <a:gd name="T7" fmla="*/ 1 h 167"/>
                  <a:gd name="T8" fmla="*/ 3 w 168"/>
                  <a:gd name="T9" fmla="*/ 0 h 167"/>
                  <a:gd name="T10" fmla="*/ 3 w 168"/>
                  <a:gd name="T11" fmla="*/ 0 h 167"/>
                  <a:gd name="T12" fmla="*/ 2 w 168"/>
                  <a:gd name="T13" fmla="*/ 0 h 167"/>
                  <a:gd name="T14" fmla="*/ 2 w 168"/>
                  <a:gd name="T15" fmla="*/ 0 h 167"/>
                  <a:gd name="T16" fmla="*/ 2 w 168"/>
                  <a:gd name="T17" fmla="*/ 0 h 167"/>
                  <a:gd name="T18" fmla="*/ 1 w 168"/>
                  <a:gd name="T19" fmla="*/ 0 h 167"/>
                  <a:gd name="T20" fmla="*/ 1 w 168"/>
                  <a:gd name="T21" fmla="*/ 0 h 167"/>
                  <a:gd name="T22" fmla="*/ 1 w 168"/>
                  <a:gd name="T23" fmla="*/ 0 h 167"/>
                  <a:gd name="T24" fmla="*/ 0 w 168"/>
                  <a:gd name="T25" fmla="*/ 1 h 167"/>
                  <a:gd name="T26" fmla="*/ 0 w 168"/>
                  <a:gd name="T27" fmla="*/ 1 h 167"/>
                  <a:gd name="T28" fmla="*/ 0 w 168"/>
                  <a:gd name="T29" fmla="*/ 1 h 167"/>
                  <a:gd name="T30" fmla="*/ 0 w 168"/>
                  <a:gd name="T31" fmla="*/ 2 h 167"/>
                  <a:gd name="T32" fmla="*/ 0 w 168"/>
                  <a:gd name="T33" fmla="*/ 2 h 167"/>
                  <a:gd name="T34" fmla="*/ 0 w 168"/>
                  <a:gd name="T35" fmla="*/ 2 h 167"/>
                  <a:gd name="T36" fmla="*/ 0 w 168"/>
                  <a:gd name="T37" fmla="*/ 3 h 167"/>
                  <a:gd name="T38" fmla="*/ 0 w 168"/>
                  <a:gd name="T39" fmla="*/ 3 h 167"/>
                  <a:gd name="T40" fmla="*/ 1 w 168"/>
                  <a:gd name="T41" fmla="*/ 3 h 167"/>
                  <a:gd name="T42" fmla="*/ 1 w 168"/>
                  <a:gd name="T43" fmla="*/ 3 h 167"/>
                  <a:gd name="T44" fmla="*/ 1 w 168"/>
                  <a:gd name="T45" fmla="*/ 3 h 167"/>
                  <a:gd name="T46" fmla="*/ 2 w 168"/>
                  <a:gd name="T47" fmla="*/ 3 h 167"/>
                  <a:gd name="T48" fmla="*/ 2 w 168"/>
                  <a:gd name="T49" fmla="*/ 3 h 167"/>
                  <a:gd name="T50" fmla="*/ 2 w 168"/>
                  <a:gd name="T51" fmla="*/ 3 h 167"/>
                  <a:gd name="T52" fmla="*/ 3 w 168"/>
                  <a:gd name="T53" fmla="*/ 3 h 167"/>
                  <a:gd name="T54" fmla="*/ 3 w 168"/>
                  <a:gd name="T55" fmla="*/ 3 h 167"/>
                  <a:gd name="T56" fmla="*/ 3 w 168"/>
                  <a:gd name="T57" fmla="*/ 3 h 167"/>
                  <a:gd name="T58" fmla="*/ 3 w 168"/>
                  <a:gd name="T59" fmla="*/ 3 h 167"/>
                  <a:gd name="T60" fmla="*/ 3 w 168"/>
                  <a:gd name="T61" fmla="*/ 2 h 167"/>
                  <a:gd name="T62" fmla="*/ 3 w 168"/>
                  <a:gd name="T63" fmla="*/ 2 h 167"/>
                  <a:gd name="T64" fmla="*/ 3 w 168"/>
                  <a:gd name="T65" fmla="*/ 2 h 167"/>
                  <a:gd name="T66" fmla="*/ 3 w 168"/>
                  <a:gd name="T67" fmla="*/ 2 h 167"/>
                  <a:gd name="T68" fmla="*/ 3 w 168"/>
                  <a:gd name="T69" fmla="*/ 2 h 167"/>
                  <a:gd name="T70" fmla="*/ 3 w 168"/>
                  <a:gd name="T71" fmla="*/ 3 h 167"/>
                  <a:gd name="T72" fmla="*/ 2 w 168"/>
                  <a:gd name="T73" fmla="*/ 3 h 167"/>
                  <a:gd name="T74" fmla="*/ 2 w 168"/>
                  <a:gd name="T75" fmla="*/ 3 h 167"/>
                  <a:gd name="T76" fmla="*/ 2 w 168"/>
                  <a:gd name="T77" fmla="*/ 3 h 167"/>
                  <a:gd name="T78" fmla="*/ 1 w 168"/>
                  <a:gd name="T79" fmla="*/ 3 h 167"/>
                  <a:gd name="T80" fmla="*/ 1 w 168"/>
                  <a:gd name="T81" fmla="*/ 3 h 167"/>
                  <a:gd name="T82" fmla="*/ 1 w 168"/>
                  <a:gd name="T83" fmla="*/ 3 h 167"/>
                  <a:gd name="T84" fmla="*/ 1 w 168"/>
                  <a:gd name="T85" fmla="*/ 2 h 167"/>
                  <a:gd name="T86" fmla="*/ 0 w 168"/>
                  <a:gd name="T87" fmla="*/ 2 h 167"/>
                  <a:gd name="T88" fmla="*/ 0 w 168"/>
                  <a:gd name="T89" fmla="*/ 2 h 167"/>
                  <a:gd name="T90" fmla="*/ 0 w 168"/>
                  <a:gd name="T91" fmla="*/ 1 h 167"/>
                  <a:gd name="T92" fmla="*/ 1 w 168"/>
                  <a:gd name="T93" fmla="*/ 1 h 167"/>
                  <a:gd name="T94" fmla="*/ 1 w 168"/>
                  <a:gd name="T95" fmla="*/ 1 h 167"/>
                  <a:gd name="T96" fmla="*/ 1 w 168"/>
                  <a:gd name="T97" fmla="*/ 1 h 167"/>
                  <a:gd name="T98" fmla="*/ 1 w 168"/>
                  <a:gd name="T99" fmla="*/ 0 h 167"/>
                  <a:gd name="T100" fmla="*/ 2 w 168"/>
                  <a:gd name="T101" fmla="*/ 0 h 167"/>
                  <a:gd name="T102" fmla="*/ 2 w 168"/>
                  <a:gd name="T103" fmla="*/ 0 h 167"/>
                  <a:gd name="T104" fmla="*/ 2 w 168"/>
                  <a:gd name="T105" fmla="*/ 1 h 167"/>
                  <a:gd name="T106" fmla="*/ 3 w 168"/>
                  <a:gd name="T107" fmla="*/ 1 h 167"/>
                  <a:gd name="T108" fmla="*/ 3 w 168"/>
                  <a:gd name="T109" fmla="*/ 1 h 167"/>
                  <a:gd name="T110" fmla="*/ 3 w 168"/>
                  <a:gd name="T111" fmla="*/ 1 h 167"/>
                  <a:gd name="T112" fmla="*/ 3 w 168"/>
                  <a:gd name="T113" fmla="*/ 2 h 1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68" h="167">
                    <a:moveTo>
                      <a:pt x="168" y="84"/>
                    </a:moveTo>
                    <a:lnTo>
                      <a:pt x="167" y="75"/>
                    </a:lnTo>
                    <a:lnTo>
                      <a:pt x="166" y="67"/>
                    </a:lnTo>
                    <a:lnTo>
                      <a:pt x="163" y="59"/>
                    </a:lnTo>
                    <a:lnTo>
                      <a:pt x="161" y="52"/>
                    </a:lnTo>
                    <a:lnTo>
                      <a:pt x="158" y="45"/>
                    </a:lnTo>
                    <a:lnTo>
                      <a:pt x="153" y="38"/>
                    </a:lnTo>
                    <a:lnTo>
                      <a:pt x="148" y="31"/>
                    </a:lnTo>
                    <a:lnTo>
                      <a:pt x="144" y="25"/>
                    </a:lnTo>
                    <a:lnTo>
                      <a:pt x="138" y="19"/>
                    </a:lnTo>
                    <a:lnTo>
                      <a:pt x="131" y="14"/>
                    </a:lnTo>
                    <a:lnTo>
                      <a:pt x="124" y="11"/>
                    </a:lnTo>
                    <a:lnTo>
                      <a:pt x="117" y="7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60" y="4"/>
                    </a:lnTo>
                    <a:lnTo>
                      <a:pt x="52" y="7"/>
                    </a:lnTo>
                    <a:lnTo>
                      <a:pt x="45" y="11"/>
                    </a:lnTo>
                    <a:lnTo>
                      <a:pt x="38" y="14"/>
                    </a:lnTo>
                    <a:lnTo>
                      <a:pt x="31" y="19"/>
                    </a:lnTo>
                    <a:lnTo>
                      <a:pt x="25" y="25"/>
                    </a:lnTo>
                    <a:lnTo>
                      <a:pt x="20" y="31"/>
                    </a:lnTo>
                    <a:lnTo>
                      <a:pt x="15" y="38"/>
                    </a:lnTo>
                    <a:lnTo>
                      <a:pt x="11" y="45"/>
                    </a:lnTo>
                    <a:lnTo>
                      <a:pt x="7" y="52"/>
                    </a:lnTo>
                    <a:lnTo>
                      <a:pt x="5" y="59"/>
                    </a:lnTo>
                    <a:lnTo>
                      <a:pt x="3" y="67"/>
                    </a:lnTo>
                    <a:lnTo>
                      <a:pt x="1" y="75"/>
                    </a:lnTo>
                    <a:lnTo>
                      <a:pt x="0" y="84"/>
                    </a:lnTo>
                    <a:lnTo>
                      <a:pt x="1" y="92"/>
                    </a:lnTo>
                    <a:lnTo>
                      <a:pt x="3" y="101"/>
                    </a:lnTo>
                    <a:lnTo>
                      <a:pt x="5" y="109"/>
                    </a:lnTo>
                    <a:lnTo>
                      <a:pt x="7" y="117"/>
                    </a:lnTo>
                    <a:lnTo>
                      <a:pt x="11" y="124"/>
                    </a:lnTo>
                    <a:lnTo>
                      <a:pt x="15" y="131"/>
                    </a:lnTo>
                    <a:lnTo>
                      <a:pt x="20" y="137"/>
                    </a:lnTo>
                    <a:lnTo>
                      <a:pt x="25" y="143"/>
                    </a:lnTo>
                    <a:lnTo>
                      <a:pt x="31" y="148"/>
                    </a:lnTo>
                    <a:lnTo>
                      <a:pt x="38" y="153"/>
                    </a:lnTo>
                    <a:lnTo>
                      <a:pt x="45" y="158"/>
                    </a:lnTo>
                    <a:lnTo>
                      <a:pt x="52" y="161"/>
                    </a:lnTo>
                    <a:lnTo>
                      <a:pt x="60" y="164"/>
                    </a:lnTo>
                    <a:lnTo>
                      <a:pt x="68" y="166"/>
                    </a:lnTo>
                    <a:lnTo>
                      <a:pt x="76" y="167"/>
                    </a:lnTo>
                    <a:lnTo>
                      <a:pt x="84" y="167"/>
                    </a:lnTo>
                    <a:lnTo>
                      <a:pt x="92" y="167"/>
                    </a:lnTo>
                    <a:lnTo>
                      <a:pt x="100" y="166"/>
                    </a:lnTo>
                    <a:lnTo>
                      <a:pt x="109" y="164"/>
                    </a:lnTo>
                    <a:lnTo>
                      <a:pt x="117" y="161"/>
                    </a:lnTo>
                    <a:lnTo>
                      <a:pt x="124" y="158"/>
                    </a:lnTo>
                    <a:lnTo>
                      <a:pt x="131" y="153"/>
                    </a:lnTo>
                    <a:lnTo>
                      <a:pt x="138" y="148"/>
                    </a:lnTo>
                    <a:lnTo>
                      <a:pt x="144" y="143"/>
                    </a:lnTo>
                    <a:lnTo>
                      <a:pt x="148" y="137"/>
                    </a:lnTo>
                    <a:lnTo>
                      <a:pt x="153" y="131"/>
                    </a:lnTo>
                    <a:lnTo>
                      <a:pt x="158" y="124"/>
                    </a:lnTo>
                    <a:lnTo>
                      <a:pt x="161" y="117"/>
                    </a:lnTo>
                    <a:lnTo>
                      <a:pt x="163" y="109"/>
                    </a:lnTo>
                    <a:lnTo>
                      <a:pt x="166" y="101"/>
                    </a:lnTo>
                    <a:lnTo>
                      <a:pt x="167" y="92"/>
                    </a:lnTo>
                    <a:lnTo>
                      <a:pt x="168" y="84"/>
                    </a:lnTo>
                    <a:close/>
                    <a:moveTo>
                      <a:pt x="147" y="84"/>
                    </a:moveTo>
                    <a:lnTo>
                      <a:pt x="147" y="90"/>
                    </a:lnTo>
                    <a:lnTo>
                      <a:pt x="146" y="97"/>
                    </a:lnTo>
                    <a:lnTo>
                      <a:pt x="144" y="103"/>
                    </a:lnTo>
                    <a:lnTo>
                      <a:pt x="142" y="109"/>
                    </a:lnTo>
                    <a:lnTo>
                      <a:pt x="137" y="119"/>
                    </a:lnTo>
                    <a:lnTo>
                      <a:pt x="128" y="129"/>
                    </a:lnTo>
                    <a:lnTo>
                      <a:pt x="119" y="136"/>
                    </a:lnTo>
                    <a:lnTo>
                      <a:pt x="109" y="141"/>
                    </a:lnTo>
                    <a:lnTo>
                      <a:pt x="103" y="144"/>
                    </a:lnTo>
                    <a:lnTo>
                      <a:pt x="97" y="145"/>
                    </a:lnTo>
                    <a:lnTo>
                      <a:pt x="91" y="146"/>
                    </a:lnTo>
                    <a:lnTo>
                      <a:pt x="84" y="146"/>
                    </a:lnTo>
                    <a:lnTo>
                      <a:pt x="78" y="146"/>
                    </a:lnTo>
                    <a:lnTo>
                      <a:pt x="71" y="145"/>
                    </a:lnTo>
                    <a:lnTo>
                      <a:pt x="65" y="144"/>
                    </a:lnTo>
                    <a:lnTo>
                      <a:pt x="60" y="141"/>
                    </a:lnTo>
                    <a:lnTo>
                      <a:pt x="49" y="136"/>
                    </a:lnTo>
                    <a:lnTo>
                      <a:pt x="40" y="129"/>
                    </a:lnTo>
                    <a:lnTo>
                      <a:pt x="32" y="119"/>
                    </a:lnTo>
                    <a:lnTo>
                      <a:pt x="27" y="109"/>
                    </a:lnTo>
                    <a:lnTo>
                      <a:pt x="25" y="103"/>
                    </a:lnTo>
                    <a:lnTo>
                      <a:pt x="22" y="97"/>
                    </a:lnTo>
                    <a:lnTo>
                      <a:pt x="22" y="90"/>
                    </a:lnTo>
                    <a:lnTo>
                      <a:pt x="21" y="84"/>
                    </a:lnTo>
                    <a:lnTo>
                      <a:pt x="22" y="77"/>
                    </a:lnTo>
                    <a:lnTo>
                      <a:pt x="22" y="72"/>
                    </a:lnTo>
                    <a:lnTo>
                      <a:pt x="25" y="66"/>
                    </a:lnTo>
                    <a:lnTo>
                      <a:pt x="27" y="60"/>
                    </a:lnTo>
                    <a:lnTo>
                      <a:pt x="32" y="49"/>
                    </a:lnTo>
                    <a:lnTo>
                      <a:pt x="40" y="40"/>
                    </a:lnTo>
                    <a:lnTo>
                      <a:pt x="49" y="32"/>
                    </a:lnTo>
                    <a:lnTo>
                      <a:pt x="60" y="26"/>
                    </a:lnTo>
                    <a:lnTo>
                      <a:pt x="65" y="24"/>
                    </a:lnTo>
                    <a:lnTo>
                      <a:pt x="71" y="23"/>
                    </a:lnTo>
                    <a:lnTo>
                      <a:pt x="78" y="21"/>
                    </a:lnTo>
                    <a:lnTo>
                      <a:pt x="84" y="21"/>
                    </a:lnTo>
                    <a:lnTo>
                      <a:pt x="91" y="21"/>
                    </a:lnTo>
                    <a:lnTo>
                      <a:pt x="97" y="23"/>
                    </a:lnTo>
                    <a:lnTo>
                      <a:pt x="103" y="24"/>
                    </a:lnTo>
                    <a:lnTo>
                      <a:pt x="109" y="26"/>
                    </a:lnTo>
                    <a:lnTo>
                      <a:pt x="119" y="32"/>
                    </a:lnTo>
                    <a:lnTo>
                      <a:pt x="128" y="40"/>
                    </a:lnTo>
                    <a:lnTo>
                      <a:pt x="137" y="49"/>
                    </a:lnTo>
                    <a:lnTo>
                      <a:pt x="142" y="60"/>
                    </a:lnTo>
                    <a:lnTo>
                      <a:pt x="144" y="66"/>
                    </a:lnTo>
                    <a:lnTo>
                      <a:pt x="146" y="72"/>
                    </a:lnTo>
                    <a:lnTo>
                      <a:pt x="147" y="77"/>
                    </a:lnTo>
                    <a:lnTo>
                      <a:pt x="147" y="84"/>
                    </a:lnTo>
                    <a:close/>
                  </a:path>
                </a:pathLst>
              </a:custGeom>
              <a:solidFill>
                <a:srgbClr val="D0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0" name="Freeform 210">
                <a:extLst>
                  <a:ext uri="{FF2B5EF4-FFF2-40B4-BE49-F238E27FC236}">
                    <a16:creationId xmlns:a16="http://schemas.microsoft.com/office/drawing/2014/main" id="{3613026B-8029-4D68-A856-7BBBE9E4C2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" y="1144"/>
                <a:ext cx="21" cy="21"/>
              </a:xfrm>
              <a:custGeom>
                <a:avLst/>
                <a:gdLst>
                  <a:gd name="T0" fmla="*/ 3 w 147"/>
                  <a:gd name="T1" fmla="*/ 1 h 146"/>
                  <a:gd name="T2" fmla="*/ 3 w 147"/>
                  <a:gd name="T3" fmla="*/ 1 h 146"/>
                  <a:gd name="T4" fmla="*/ 3 w 147"/>
                  <a:gd name="T5" fmla="*/ 1 h 146"/>
                  <a:gd name="T6" fmla="*/ 3 w 147"/>
                  <a:gd name="T7" fmla="*/ 1 h 146"/>
                  <a:gd name="T8" fmla="*/ 2 w 147"/>
                  <a:gd name="T9" fmla="*/ 0 h 146"/>
                  <a:gd name="T10" fmla="*/ 2 w 147"/>
                  <a:gd name="T11" fmla="*/ 0 h 146"/>
                  <a:gd name="T12" fmla="*/ 2 w 147"/>
                  <a:gd name="T13" fmla="*/ 0 h 146"/>
                  <a:gd name="T14" fmla="*/ 2 w 147"/>
                  <a:gd name="T15" fmla="*/ 0 h 146"/>
                  <a:gd name="T16" fmla="*/ 1 w 147"/>
                  <a:gd name="T17" fmla="*/ 0 h 146"/>
                  <a:gd name="T18" fmla="*/ 1 w 147"/>
                  <a:gd name="T19" fmla="*/ 0 h 146"/>
                  <a:gd name="T20" fmla="*/ 1 w 147"/>
                  <a:gd name="T21" fmla="*/ 0 h 146"/>
                  <a:gd name="T22" fmla="*/ 1 w 147"/>
                  <a:gd name="T23" fmla="*/ 0 h 146"/>
                  <a:gd name="T24" fmla="*/ 0 w 147"/>
                  <a:gd name="T25" fmla="*/ 1 h 146"/>
                  <a:gd name="T26" fmla="*/ 0 w 147"/>
                  <a:gd name="T27" fmla="*/ 1 h 146"/>
                  <a:gd name="T28" fmla="*/ 0 w 147"/>
                  <a:gd name="T29" fmla="*/ 1 h 146"/>
                  <a:gd name="T30" fmla="*/ 0 w 147"/>
                  <a:gd name="T31" fmla="*/ 1 h 146"/>
                  <a:gd name="T32" fmla="*/ 0 w 147"/>
                  <a:gd name="T33" fmla="*/ 2 h 146"/>
                  <a:gd name="T34" fmla="*/ 0 w 147"/>
                  <a:gd name="T35" fmla="*/ 2 h 146"/>
                  <a:gd name="T36" fmla="*/ 0 w 147"/>
                  <a:gd name="T37" fmla="*/ 2 h 146"/>
                  <a:gd name="T38" fmla="*/ 0 w 147"/>
                  <a:gd name="T39" fmla="*/ 2 h 146"/>
                  <a:gd name="T40" fmla="*/ 1 w 147"/>
                  <a:gd name="T41" fmla="*/ 3 h 146"/>
                  <a:gd name="T42" fmla="*/ 1 w 147"/>
                  <a:gd name="T43" fmla="*/ 3 h 146"/>
                  <a:gd name="T44" fmla="*/ 1 w 147"/>
                  <a:gd name="T45" fmla="*/ 3 h 146"/>
                  <a:gd name="T46" fmla="*/ 1 w 147"/>
                  <a:gd name="T47" fmla="*/ 3 h 146"/>
                  <a:gd name="T48" fmla="*/ 2 w 147"/>
                  <a:gd name="T49" fmla="*/ 3 h 146"/>
                  <a:gd name="T50" fmla="*/ 2 w 147"/>
                  <a:gd name="T51" fmla="*/ 3 h 146"/>
                  <a:gd name="T52" fmla="*/ 2 w 147"/>
                  <a:gd name="T53" fmla="*/ 3 h 146"/>
                  <a:gd name="T54" fmla="*/ 2 w 147"/>
                  <a:gd name="T55" fmla="*/ 3 h 146"/>
                  <a:gd name="T56" fmla="*/ 3 w 147"/>
                  <a:gd name="T57" fmla="*/ 2 h 146"/>
                  <a:gd name="T58" fmla="*/ 3 w 147"/>
                  <a:gd name="T59" fmla="*/ 2 h 146"/>
                  <a:gd name="T60" fmla="*/ 3 w 147"/>
                  <a:gd name="T61" fmla="*/ 2 h 146"/>
                  <a:gd name="T62" fmla="*/ 3 w 147"/>
                  <a:gd name="T63" fmla="*/ 2 h 146"/>
                  <a:gd name="T64" fmla="*/ 3 w 147"/>
                  <a:gd name="T65" fmla="*/ 2 h 146"/>
                  <a:gd name="T66" fmla="*/ 2 w 147"/>
                  <a:gd name="T67" fmla="*/ 2 h 146"/>
                  <a:gd name="T68" fmla="*/ 2 w 147"/>
                  <a:gd name="T69" fmla="*/ 2 h 146"/>
                  <a:gd name="T70" fmla="*/ 2 w 147"/>
                  <a:gd name="T71" fmla="*/ 2 h 146"/>
                  <a:gd name="T72" fmla="*/ 1 w 147"/>
                  <a:gd name="T73" fmla="*/ 3 h 146"/>
                  <a:gd name="T74" fmla="*/ 1 w 147"/>
                  <a:gd name="T75" fmla="*/ 2 h 146"/>
                  <a:gd name="T76" fmla="*/ 1 w 147"/>
                  <a:gd name="T77" fmla="*/ 2 h 146"/>
                  <a:gd name="T78" fmla="*/ 1 w 147"/>
                  <a:gd name="T79" fmla="*/ 2 h 146"/>
                  <a:gd name="T80" fmla="*/ 0 w 147"/>
                  <a:gd name="T81" fmla="*/ 2 h 146"/>
                  <a:gd name="T82" fmla="*/ 1 w 147"/>
                  <a:gd name="T83" fmla="*/ 1 h 146"/>
                  <a:gd name="T84" fmla="*/ 1 w 147"/>
                  <a:gd name="T85" fmla="*/ 1 h 146"/>
                  <a:gd name="T86" fmla="*/ 1 w 147"/>
                  <a:gd name="T87" fmla="*/ 0 h 146"/>
                  <a:gd name="T88" fmla="*/ 1 w 147"/>
                  <a:gd name="T89" fmla="*/ 0 h 146"/>
                  <a:gd name="T90" fmla="*/ 2 w 147"/>
                  <a:gd name="T91" fmla="*/ 0 h 146"/>
                  <a:gd name="T92" fmla="*/ 2 w 147"/>
                  <a:gd name="T93" fmla="*/ 1 h 146"/>
                  <a:gd name="T94" fmla="*/ 2 w 147"/>
                  <a:gd name="T95" fmla="*/ 1 h 146"/>
                  <a:gd name="T96" fmla="*/ 3 w 147"/>
                  <a:gd name="T97" fmla="*/ 2 h 1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7" h="146">
                    <a:moveTo>
                      <a:pt x="147" y="73"/>
                    </a:moveTo>
                    <a:lnTo>
                      <a:pt x="145" y="65"/>
                    </a:lnTo>
                    <a:lnTo>
                      <a:pt x="144" y="58"/>
                    </a:lnTo>
                    <a:lnTo>
                      <a:pt x="143" y="51"/>
                    </a:lnTo>
                    <a:lnTo>
                      <a:pt x="141" y="44"/>
                    </a:lnTo>
                    <a:lnTo>
                      <a:pt x="137" y="38"/>
                    </a:lnTo>
                    <a:lnTo>
                      <a:pt x="134" y="33"/>
                    </a:lnTo>
                    <a:lnTo>
                      <a:pt x="129" y="27"/>
                    </a:lnTo>
                    <a:lnTo>
                      <a:pt x="124" y="21"/>
                    </a:lnTo>
                    <a:lnTo>
                      <a:pt x="120" y="16"/>
                    </a:lnTo>
                    <a:lnTo>
                      <a:pt x="114" y="13"/>
                    </a:lnTo>
                    <a:lnTo>
                      <a:pt x="108" y="9"/>
                    </a:lnTo>
                    <a:lnTo>
                      <a:pt x="101" y="6"/>
                    </a:lnTo>
                    <a:lnTo>
                      <a:pt x="95" y="3"/>
                    </a:lnTo>
                    <a:lnTo>
                      <a:pt x="88" y="1"/>
                    </a:lnTo>
                    <a:lnTo>
                      <a:pt x="80" y="0"/>
                    </a:lnTo>
                    <a:lnTo>
                      <a:pt x="73" y="0"/>
                    </a:lnTo>
                    <a:lnTo>
                      <a:pt x="66" y="0"/>
                    </a:lnTo>
                    <a:lnTo>
                      <a:pt x="58" y="1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9"/>
                    </a:lnTo>
                    <a:lnTo>
                      <a:pt x="32" y="13"/>
                    </a:lnTo>
                    <a:lnTo>
                      <a:pt x="27" y="16"/>
                    </a:lnTo>
                    <a:lnTo>
                      <a:pt x="22" y="21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8"/>
                    </a:lnTo>
                    <a:lnTo>
                      <a:pt x="6" y="44"/>
                    </a:lnTo>
                    <a:lnTo>
                      <a:pt x="3" y="51"/>
                    </a:lnTo>
                    <a:lnTo>
                      <a:pt x="2" y="58"/>
                    </a:lnTo>
                    <a:lnTo>
                      <a:pt x="1" y="65"/>
                    </a:lnTo>
                    <a:lnTo>
                      <a:pt x="0" y="73"/>
                    </a:lnTo>
                    <a:lnTo>
                      <a:pt x="1" y="80"/>
                    </a:lnTo>
                    <a:lnTo>
                      <a:pt x="2" y="87"/>
                    </a:lnTo>
                    <a:lnTo>
                      <a:pt x="3" y="94"/>
                    </a:lnTo>
                    <a:lnTo>
                      <a:pt x="6" y="101"/>
                    </a:lnTo>
                    <a:lnTo>
                      <a:pt x="9" y="108"/>
                    </a:lnTo>
                    <a:lnTo>
                      <a:pt x="13" y="114"/>
                    </a:lnTo>
                    <a:lnTo>
                      <a:pt x="17" y="120"/>
                    </a:lnTo>
                    <a:lnTo>
                      <a:pt x="22" y="125"/>
                    </a:lnTo>
                    <a:lnTo>
                      <a:pt x="27" y="129"/>
                    </a:lnTo>
                    <a:lnTo>
                      <a:pt x="32" y="134"/>
                    </a:lnTo>
                    <a:lnTo>
                      <a:pt x="38" y="137"/>
                    </a:lnTo>
                    <a:lnTo>
                      <a:pt x="45" y="140"/>
                    </a:lnTo>
                    <a:lnTo>
                      <a:pt x="51" y="143"/>
                    </a:lnTo>
                    <a:lnTo>
                      <a:pt x="58" y="144"/>
                    </a:lnTo>
                    <a:lnTo>
                      <a:pt x="66" y="146"/>
                    </a:lnTo>
                    <a:lnTo>
                      <a:pt x="73" y="146"/>
                    </a:lnTo>
                    <a:lnTo>
                      <a:pt x="80" y="146"/>
                    </a:lnTo>
                    <a:lnTo>
                      <a:pt x="88" y="144"/>
                    </a:lnTo>
                    <a:lnTo>
                      <a:pt x="95" y="143"/>
                    </a:lnTo>
                    <a:lnTo>
                      <a:pt x="101" y="140"/>
                    </a:lnTo>
                    <a:lnTo>
                      <a:pt x="108" y="137"/>
                    </a:lnTo>
                    <a:lnTo>
                      <a:pt x="114" y="134"/>
                    </a:lnTo>
                    <a:lnTo>
                      <a:pt x="120" y="129"/>
                    </a:lnTo>
                    <a:lnTo>
                      <a:pt x="124" y="125"/>
                    </a:lnTo>
                    <a:lnTo>
                      <a:pt x="129" y="120"/>
                    </a:lnTo>
                    <a:lnTo>
                      <a:pt x="134" y="114"/>
                    </a:lnTo>
                    <a:lnTo>
                      <a:pt x="137" y="108"/>
                    </a:lnTo>
                    <a:lnTo>
                      <a:pt x="141" y="101"/>
                    </a:lnTo>
                    <a:lnTo>
                      <a:pt x="143" y="94"/>
                    </a:lnTo>
                    <a:lnTo>
                      <a:pt x="144" y="87"/>
                    </a:lnTo>
                    <a:lnTo>
                      <a:pt x="145" y="80"/>
                    </a:lnTo>
                    <a:lnTo>
                      <a:pt x="147" y="73"/>
                    </a:lnTo>
                    <a:close/>
                    <a:moveTo>
                      <a:pt x="126" y="73"/>
                    </a:moveTo>
                    <a:lnTo>
                      <a:pt x="124" y="84"/>
                    </a:lnTo>
                    <a:lnTo>
                      <a:pt x="121" y="93"/>
                    </a:lnTo>
                    <a:lnTo>
                      <a:pt x="116" y="102"/>
                    </a:lnTo>
                    <a:lnTo>
                      <a:pt x="110" y="109"/>
                    </a:lnTo>
                    <a:lnTo>
                      <a:pt x="102" y="116"/>
                    </a:lnTo>
                    <a:lnTo>
                      <a:pt x="93" y="121"/>
                    </a:lnTo>
                    <a:lnTo>
                      <a:pt x="84" y="125"/>
                    </a:lnTo>
                    <a:lnTo>
                      <a:pt x="73" y="125"/>
                    </a:lnTo>
                    <a:lnTo>
                      <a:pt x="63" y="125"/>
                    </a:lnTo>
                    <a:lnTo>
                      <a:pt x="53" y="121"/>
                    </a:lnTo>
                    <a:lnTo>
                      <a:pt x="44" y="116"/>
                    </a:lnTo>
                    <a:lnTo>
                      <a:pt x="36" y="109"/>
                    </a:lnTo>
                    <a:lnTo>
                      <a:pt x="30" y="102"/>
                    </a:lnTo>
                    <a:lnTo>
                      <a:pt x="25" y="93"/>
                    </a:lnTo>
                    <a:lnTo>
                      <a:pt x="22" y="84"/>
                    </a:lnTo>
                    <a:lnTo>
                      <a:pt x="21" y="73"/>
                    </a:lnTo>
                    <a:lnTo>
                      <a:pt x="22" y="63"/>
                    </a:lnTo>
                    <a:lnTo>
                      <a:pt x="25" y="52"/>
                    </a:lnTo>
                    <a:lnTo>
                      <a:pt x="30" y="44"/>
                    </a:lnTo>
                    <a:lnTo>
                      <a:pt x="36" y="36"/>
                    </a:lnTo>
                    <a:lnTo>
                      <a:pt x="44" y="30"/>
                    </a:lnTo>
                    <a:lnTo>
                      <a:pt x="53" y="24"/>
                    </a:lnTo>
                    <a:lnTo>
                      <a:pt x="63" y="22"/>
                    </a:lnTo>
                    <a:lnTo>
                      <a:pt x="73" y="21"/>
                    </a:lnTo>
                    <a:lnTo>
                      <a:pt x="84" y="22"/>
                    </a:lnTo>
                    <a:lnTo>
                      <a:pt x="93" y="24"/>
                    </a:lnTo>
                    <a:lnTo>
                      <a:pt x="102" y="30"/>
                    </a:lnTo>
                    <a:lnTo>
                      <a:pt x="110" y="36"/>
                    </a:lnTo>
                    <a:lnTo>
                      <a:pt x="116" y="44"/>
                    </a:lnTo>
                    <a:lnTo>
                      <a:pt x="121" y="52"/>
                    </a:lnTo>
                    <a:lnTo>
                      <a:pt x="124" y="63"/>
                    </a:lnTo>
                    <a:lnTo>
                      <a:pt x="126" y="73"/>
                    </a:lnTo>
                    <a:close/>
                  </a:path>
                </a:pathLst>
              </a:custGeom>
              <a:solidFill>
                <a:srgbClr val="D7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1" name="Freeform 211">
                <a:extLst>
                  <a:ext uri="{FF2B5EF4-FFF2-40B4-BE49-F238E27FC236}">
                    <a16:creationId xmlns:a16="http://schemas.microsoft.com/office/drawing/2014/main" id="{358BD83C-61EA-41F5-A715-B1689889DA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3" y="1145"/>
                <a:ext cx="18" cy="18"/>
              </a:xfrm>
              <a:custGeom>
                <a:avLst/>
                <a:gdLst>
                  <a:gd name="T0" fmla="*/ 3 w 126"/>
                  <a:gd name="T1" fmla="*/ 1 h 125"/>
                  <a:gd name="T2" fmla="*/ 3 w 126"/>
                  <a:gd name="T3" fmla="*/ 1 h 125"/>
                  <a:gd name="T4" fmla="*/ 2 w 126"/>
                  <a:gd name="T5" fmla="*/ 1 h 125"/>
                  <a:gd name="T6" fmla="*/ 2 w 126"/>
                  <a:gd name="T7" fmla="*/ 0 h 125"/>
                  <a:gd name="T8" fmla="*/ 2 w 126"/>
                  <a:gd name="T9" fmla="*/ 0 h 125"/>
                  <a:gd name="T10" fmla="*/ 1 w 126"/>
                  <a:gd name="T11" fmla="*/ 0 h 125"/>
                  <a:gd name="T12" fmla="*/ 1 w 126"/>
                  <a:gd name="T13" fmla="*/ 0 h 125"/>
                  <a:gd name="T14" fmla="*/ 1 w 126"/>
                  <a:gd name="T15" fmla="*/ 0 h 125"/>
                  <a:gd name="T16" fmla="*/ 1 w 126"/>
                  <a:gd name="T17" fmla="*/ 0 h 125"/>
                  <a:gd name="T18" fmla="*/ 0 w 126"/>
                  <a:gd name="T19" fmla="*/ 1 h 125"/>
                  <a:gd name="T20" fmla="*/ 0 w 126"/>
                  <a:gd name="T21" fmla="*/ 1 h 125"/>
                  <a:gd name="T22" fmla="*/ 0 w 126"/>
                  <a:gd name="T23" fmla="*/ 1 h 125"/>
                  <a:gd name="T24" fmla="*/ 0 w 126"/>
                  <a:gd name="T25" fmla="*/ 1 h 125"/>
                  <a:gd name="T26" fmla="*/ 0 w 126"/>
                  <a:gd name="T27" fmla="*/ 2 h 125"/>
                  <a:gd name="T28" fmla="*/ 0 w 126"/>
                  <a:gd name="T29" fmla="*/ 2 h 125"/>
                  <a:gd name="T30" fmla="*/ 1 w 126"/>
                  <a:gd name="T31" fmla="*/ 2 h 125"/>
                  <a:gd name="T32" fmla="*/ 1 w 126"/>
                  <a:gd name="T33" fmla="*/ 3 h 125"/>
                  <a:gd name="T34" fmla="*/ 1 w 126"/>
                  <a:gd name="T35" fmla="*/ 3 h 125"/>
                  <a:gd name="T36" fmla="*/ 1 w 126"/>
                  <a:gd name="T37" fmla="*/ 3 h 125"/>
                  <a:gd name="T38" fmla="*/ 2 w 126"/>
                  <a:gd name="T39" fmla="*/ 3 h 125"/>
                  <a:gd name="T40" fmla="*/ 2 w 126"/>
                  <a:gd name="T41" fmla="*/ 2 h 125"/>
                  <a:gd name="T42" fmla="*/ 2 w 126"/>
                  <a:gd name="T43" fmla="*/ 2 h 125"/>
                  <a:gd name="T44" fmla="*/ 3 w 126"/>
                  <a:gd name="T45" fmla="*/ 2 h 125"/>
                  <a:gd name="T46" fmla="*/ 3 w 126"/>
                  <a:gd name="T47" fmla="*/ 1 h 125"/>
                  <a:gd name="T48" fmla="*/ 2 w 126"/>
                  <a:gd name="T49" fmla="*/ 1 h 125"/>
                  <a:gd name="T50" fmla="*/ 2 w 126"/>
                  <a:gd name="T51" fmla="*/ 2 h 125"/>
                  <a:gd name="T52" fmla="*/ 2 w 126"/>
                  <a:gd name="T53" fmla="*/ 2 h 125"/>
                  <a:gd name="T54" fmla="*/ 2 w 126"/>
                  <a:gd name="T55" fmla="*/ 2 h 125"/>
                  <a:gd name="T56" fmla="*/ 1 w 126"/>
                  <a:gd name="T57" fmla="*/ 2 h 125"/>
                  <a:gd name="T58" fmla="*/ 1 w 126"/>
                  <a:gd name="T59" fmla="*/ 2 h 125"/>
                  <a:gd name="T60" fmla="*/ 1 w 126"/>
                  <a:gd name="T61" fmla="*/ 2 h 125"/>
                  <a:gd name="T62" fmla="*/ 1 w 126"/>
                  <a:gd name="T63" fmla="*/ 2 h 125"/>
                  <a:gd name="T64" fmla="*/ 0 w 126"/>
                  <a:gd name="T65" fmla="*/ 1 h 125"/>
                  <a:gd name="T66" fmla="*/ 1 w 126"/>
                  <a:gd name="T67" fmla="*/ 1 h 125"/>
                  <a:gd name="T68" fmla="*/ 1 w 126"/>
                  <a:gd name="T69" fmla="*/ 1 h 125"/>
                  <a:gd name="T70" fmla="*/ 1 w 126"/>
                  <a:gd name="T71" fmla="*/ 1 h 125"/>
                  <a:gd name="T72" fmla="*/ 1 w 126"/>
                  <a:gd name="T73" fmla="*/ 0 h 125"/>
                  <a:gd name="T74" fmla="*/ 2 w 126"/>
                  <a:gd name="T75" fmla="*/ 1 h 125"/>
                  <a:gd name="T76" fmla="*/ 2 w 126"/>
                  <a:gd name="T77" fmla="*/ 1 h 125"/>
                  <a:gd name="T78" fmla="*/ 2 w 126"/>
                  <a:gd name="T79" fmla="*/ 1 h 125"/>
                  <a:gd name="T80" fmla="*/ 2 w 126"/>
                  <a:gd name="T81" fmla="*/ 1 h 1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25">
                    <a:moveTo>
                      <a:pt x="126" y="63"/>
                    </a:moveTo>
                    <a:lnTo>
                      <a:pt x="125" y="56"/>
                    </a:lnTo>
                    <a:lnTo>
                      <a:pt x="125" y="51"/>
                    </a:lnTo>
                    <a:lnTo>
                      <a:pt x="123" y="45"/>
                    </a:lnTo>
                    <a:lnTo>
                      <a:pt x="121" y="39"/>
                    </a:lnTo>
                    <a:lnTo>
                      <a:pt x="116" y="28"/>
                    </a:lnTo>
                    <a:lnTo>
                      <a:pt x="107" y="19"/>
                    </a:lnTo>
                    <a:lnTo>
                      <a:pt x="98" y="11"/>
                    </a:lnTo>
                    <a:lnTo>
                      <a:pt x="88" y="5"/>
                    </a:lnTo>
                    <a:lnTo>
                      <a:pt x="82" y="3"/>
                    </a:lnTo>
                    <a:lnTo>
                      <a:pt x="76" y="2"/>
                    </a:lnTo>
                    <a:lnTo>
                      <a:pt x="70" y="0"/>
                    </a:lnTo>
                    <a:lnTo>
                      <a:pt x="63" y="0"/>
                    </a:lnTo>
                    <a:lnTo>
                      <a:pt x="57" y="0"/>
                    </a:lnTo>
                    <a:lnTo>
                      <a:pt x="50" y="2"/>
                    </a:lnTo>
                    <a:lnTo>
                      <a:pt x="44" y="3"/>
                    </a:lnTo>
                    <a:lnTo>
                      <a:pt x="39" y="5"/>
                    </a:lnTo>
                    <a:lnTo>
                      <a:pt x="28" y="11"/>
                    </a:lnTo>
                    <a:lnTo>
                      <a:pt x="19" y="19"/>
                    </a:lnTo>
                    <a:lnTo>
                      <a:pt x="11" y="28"/>
                    </a:lnTo>
                    <a:lnTo>
                      <a:pt x="6" y="39"/>
                    </a:lnTo>
                    <a:lnTo>
                      <a:pt x="4" y="45"/>
                    </a:lnTo>
                    <a:lnTo>
                      <a:pt x="1" y="51"/>
                    </a:lnTo>
                    <a:lnTo>
                      <a:pt x="1" y="56"/>
                    </a:lnTo>
                    <a:lnTo>
                      <a:pt x="0" y="63"/>
                    </a:lnTo>
                    <a:lnTo>
                      <a:pt x="1" y="69"/>
                    </a:lnTo>
                    <a:lnTo>
                      <a:pt x="1" y="75"/>
                    </a:lnTo>
                    <a:lnTo>
                      <a:pt x="4" y="82"/>
                    </a:lnTo>
                    <a:lnTo>
                      <a:pt x="6" y="88"/>
                    </a:lnTo>
                    <a:lnTo>
                      <a:pt x="11" y="98"/>
                    </a:lnTo>
                    <a:lnTo>
                      <a:pt x="19" y="108"/>
                    </a:lnTo>
                    <a:lnTo>
                      <a:pt x="28" y="115"/>
                    </a:lnTo>
                    <a:lnTo>
                      <a:pt x="39" y="120"/>
                    </a:lnTo>
                    <a:lnTo>
                      <a:pt x="44" y="123"/>
                    </a:lnTo>
                    <a:lnTo>
                      <a:pt x="50" y="124"/>
                    </a:lnTo>
                    <a:lnTo>
                      <a:pt x="57" y="125"/>
                    </a:lnTo>
                    <a:lnTo>
                      <a:pt x="63" y="125"/>
                    </a:lnTo>
                    <a:lnTo>
                      <a:pt x="70" y="125"/>
                    </a:lnTo>
                    <a:lnTo>
                      <a:pt x="76" y="124"/>
                    </a:lnTo>
                    <a:lnTo>
                      <a:pt x="82" y="123"/>
                    </a:lnTo>
                    <a:lnTo>
                      <a:pt x="88" y="120"/>
                    </a:lnTo>
                    <a:lnTo>
                      <a:pt x="98" y="115"/>
                    </a:lnTo>
                    <a:lnTo>
                      <a:pt x="107" y="108"/>
                    </a:lnTo>
                    <a:lnTo>
                      <a:pt x="116" y="98"/>
                    </a:lnTo>
                    <a:lnTo>
                      <a:pt x="121" y="88"/>
                    </a:lnTo>
                    <a:lnTo>
                      <a:pt x="123" y="82"/>
                    </a:lnTo>
                    <a:lnTo>
                      <a:pt x="125" y="75"/>
                    </a:lnTo>
                    <a:lnTo>
                      <a:pt x="125" y="69"/>
                    </a:lnTo>
                    <a:lnTo>
                      <a:pt x="126" y="63"/>
                    </a:lnTo>
                    <a:close/>
                    <a:moveTo>
                      <a:pt x="105" y="63"/>
                    </a:moveTo>
                    <a:lnTo>
                      <a:pt x="104" y="71"/>
                    </a:lnTo>
                    <a:lnTo>
                      <a:pt x="102" y="80"/>
                    </a:lnTo>
                    <a:lnTo>
                      <a:pt x="98" y="87"/>
                    </a:lnTo>
                    <a:lnTo>
                      <a:pt x="92" y="92"/>
                    </a:lnTo>
                    <a:lnTo>
                      <a:pt x="86" y="97"/>
                    </a:lnTo>
                    <a:lnTo>
                      <a:pt x="79" y="102"/>
                    </a:lnTo>
                    <a:lnTo>
                      <a:pt x="71" y="104"/>
                    </a:lnTo>
                    <a:lnTo>
                      <a:pt x="63" y="104"/>
                    </a:lnTo>
                    <a:lnTo>
                      <a:pt x="55" y="104"/>
                    </a:lnTo>
                    <a:lnTo>
                      <a:pt x="47" y="102"/>
                    </a:lnTo>
                    <a:lnTo>
                      <a:pt x="40" y="97"/>
                    </a:lnTo>
                    <a:lnTo>
                      <a:pt x="34" y="92"/>
                    </a:lnTo>
                    <a:lnTo>
                      <a:pt x="28" y="87"/>
                    </a:lnTo>
                    <a:lnTo>
                      <a:pt x="25" y="80"/>
                    </a:lnTo>
                    <a:lnTo>
                      <a:pt x="22" y="71"/>
                    </a:lnTo>
                    <a:lnTo>
                      <a:pt x="21" y="63"/>
                    </a:lnTo>
                    <a:lnTo>
                      <a:pt x="22" y="54"/>
                    </a:lnTo>
                    <a:lnTo>
                      <a:pt x="25" y="47"/>
                    </a:lnTo>
                    <a:lnTo>
                      <a:pt x="28" y="40"/>
                    </a:lnTo>
                    <a:lnTo>
                      <a:pt x="34" y="33"/>
                    </a:lnTo>
                    <a:lnTo>
                      <a:pt x="40" y="28"/>
                    </a:lnTo>
                    <a:lnTo>
                      <a:pt x="47" y="25"/>
                    </a:lnTo>
                    <a:lnTo>
                      <a:pt x="55" y="23"/>
                    </a:lnTo>
                    <a:lnTo>
                      <a:pt x="63" y="21"/>
                    </a:lnTo>
                    <a:lnTo>
                      <a:pt x="71" y="23"/>
                    </a:lnTo>
                    <a:lnTo>
                      <a:pt x="79" y="25"/>
                    </a:lnTo>
                    <a:lnTo>
                      <a:pt x="86" y="28"/>
                    </a:lnTo>
                    <a:lnTo>
                      <a:pt x="92" y="33"/>
                    </a:lnTo>
                    <a:lnTo>
                      <a:pt x="98" y="40"/>
                    </a:lnTo>
                    <a:lnTo>
                      <a:pt x="102" y="47"/>
                    </a:lnTo>
                    <a:lnTo>
                      <a:pt x="104" y="54"/>
                    </a:lnTo>
                    <a:lnTo>
                      <a:pt x="105" y="63"/>
                    </a:lnTo>
                    <a:close/>
                  </a:path>
                </a:pathLst>
              </a:custGeom>
              <a:solidFill>
                <a:srgbClr val="DE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2" name="Freeform 212">
                <a:extLst>
                  <a:ext uri="{FF2B5EF4-FFF2-40B4-BE49-F238E27FC236}">
                    <a16:creationId xmlns:a16="http://schemas.microsoft.com/office/drawing/2014/main" id="{1ED59607-ECD1-4AA8-830E-D5F7BFFA6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5" y="1147"/>
                <a:ext cx="15" cy="15"/>
              </a:xfrm>
              <a:custGeom>
                <a:avLst/>
                <a:gdLst>
                  <a:gd name="T0" fmla="*/ 2 w 105"/>
                  <a:gd name="T1" fmla="*/ 1 h 104"/>
                  <a:gd name="T2" fmla="*/ 2 w 105"/>
                  <a:gd name="T3" fmla="*/ 0 h 104"/>
                  <a:gd name="T4" fmla="*/ 2 w 105"/>
                  <a:gd name="T5" fmla="*/ 0 h 104"/>
                  <a:gd name="T6" fmla="*/ 1 w 105"/>
                  <a:gd name="T7" fmla="*/ 0 h 104"/>
                  <a:gd name="T8" fmla="*/ 1 w 105"/>
                  <a:gd name="T9" fmla="*/ 0 h 104"/>
                  <a:gd name="T10" fmla="*/ 0 w 105"/>
                  <a:gd name="T11" fmla="*/ 0 h 104"/>
                  <a:gd name="T12" fmla="*/ 0 w 105"/>
                  <a:gd name="T13" fmla="*/ 0 h 104"/>
                  <a:gd name="T14" fmla="*/ 0 w 105"/>
                  <a:gd name="T15" fmla="*/ 1 h 104"/>
                  <a:gd name="T16" fmla="*/ 0 w 105"/>
                  <a:gd name="T17" fmla="*/ 1 h 104"/>
                  <a:gd name="T18" fmla="*/ 0 w 105"/>
                  <a:gd name="T19" fmla="*/ 2 h 104"/>
                  <a:gd name="T20" fmla="*/ 0 w 105"/>
                  <a:gd name="T21" fmla="*/ 2 h 104"/>
                  <a:gd name="T22" fmla="*/ 1 w 105"/>
                  <a:gd name="T23" fmla="*/ 2 h 104"/>
                  <a:gd name="T24" fmla="*/ 1 w 105"/>
                  <a:gd name="T25" fmla="*/ 2 h 104"/>
                  <a:gd name="T26" fmla="*/ 2 w 105"/>
                  <a:gd name="T27" fmla="*/ 2 h 104"/>
                  <a:gd name="T28" fmla="*/ 2 w 105"/>
                  <a:gd name="T29" fmla="*/ 2 h 104"/>
                  <a:gd name="T30" fmla="*/ 2 w 105"/>
                  <a:gd name="T31" fmla="*/ 1 h 104"/>
                  <a:gd name="T32" fmla="*/ 2 w 105"/>
                  <a:gd name="T33" fmla="*/ 1 h 104"/>
                  <a:gd name="T34" fmla="*/ 2 w 105"/>
                  <a:gd name="T35" fmla="*/ 1 h 104"/>
                  <a:gd name="T36" fmla="*/ 2 w 105"/>
                  <a:gd name="T37" fmla="*/ 2 h 104"/>
                  <a:gd name="T38" fmla="*/ 1 w 105"/>
                  <a:gd name="T39" fmla="*/ 2 h 104"/>
                  <a:gd name="T40" fmla="*/ 1 w 105"/>
                  <a:gd name="T41" fmla="*/ 2 h 104"/>
                  <a:gd name="T42" fmla="*/ 1 w 105"/>
                  <a:gd name="T43" fmla="*/ 2 h 104"/>
                  <a:gd name="T44" fmla="*/ 1 w 105"/>
                  <a:gd name="T45" fmla="*/ 2 h 104"/>
                  <a:gd name="T46" fmla="*/ 0 w 105"/>
                  <a:gd name="T47" fmla="*/ 1 h 104"/>
                  <a:gd name="T48" fmla="*/ 0 w 105"/>
                  <a:gd name="T49" fmla="*/ 1 h 104"/>
                  <a:gd name="T50" fmla="*/ 0 w 105"/>
                  <a:gd name="T51" fmla="*/ 1 h 104"/>
                  <a:gd name="T52" fmla="*/ 1 w 105"/>
                  <a:gd name="T53" fmla="*/ 1 h 104"/>
                  <a:gd name="T54" fmla="*/ 1 w 105"/>
                  <a:gd name="T55" fmla="*/ 0 h 104"/>
                  <a:gd name="T56" fmla="*/ 1 w 105"/>
                  <a:gd name="T57" fmla="*/ 0 h 104"/>
                  <a:gd name="T58" fmla="*/ 1 w 105"/>
                  <a:gd name="T59" fmla="*/ 0 h 104"/>
                  <a:gd name="T60" fmla="*/ 2 w 105"/>
                  <a:gd name="T61" fmla="*/ 1 h 104"/>
                  <a:gd name="T62" fmla="*/ 2 w 105"/>
                  <a:gd name="T63" fmla="*/ 1 h 104"/>
                  <a:gd name="T64" fmla="*/ 2 w 105"/>
                  <a:gd name="T65" fmla="*/ 1 h 1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05" h="104">
                    <a:moveTo>
                      <a:pt x="105" y="52"/>
                    </a:moveTo>
                    <a:lnTo>
                      <a:pt x="103" y="42"/>
                    </a:lnTo>
                    <a:lnTo>
                      <a:pt x="100" y="31"/>
                    </a:lnTo>
                    <a:lnTo>
                      <a:pt x="95" y="23"/>
                    </a:lnTo>
                    <a:lnTo>
                      <a:pt x="89" y="15"/>
                    </a:lnTo>
                    <a:lnTo>
                      <a:pt x="81" y="9"/>
                    </a:lnTo>
                    <a:lnTo>
                      <a:pt x="72" y="3"/>
                    </a:lnTo>
                    <a:lnTo>
                      <a:pt x="63" y="1"/>
                    </a:lnTo>
                    <a:lnTo>
                      <a:pt x="52" y="0"/>
                    </a:lnTo>
                    <a:lnTo>
                      <a:pt x="42" y="1"/>
                    </a:lnTo>
                    <a:lnTo>
                      <a:pt x="32" y="3"/>
                    </a:lnTo>
                    <a:lnTo>
                      <a:pt x="23" y="9"/>
                    </a:lnTo>
                    <a:lnTo>
                      <a:pt x="15" y="15"/>
                    </a:lnTo>
                    <a:lnTo>
                      <a:pt x="9" y="23"/>
                    </a:lnTo>
                    <a:lnTo>
                      <a:pt x="4" y="31"/>
                    </a:lnTo>
                    <a:lnTo>
                      <a:pt x="1" y="42"/>
                    </a:lnTo>
                    <a:lnTo>
                      <a:pt x="0" y="52"/>
                    </a:lnTo>
                    <a:lnTo>
                      <a:pt x="1" y="63"/>
                    </a:lnTo>
                    <a:lnTo>
                      <a:pt x="4" y="72"/>
                    </a:lnTo>
                    <a:lnTo>
                      <a:pt x="9" y="81"/>
                    </a:lnTo>
                    <a:lnTo>
                      <a:pt x="15" y="88"/>
                    </a:lnTo>
                    <a:lnTo>
                      <a:pt x="23" y="95"/>
                    </a:lnTo>
                    <a:lnTo>
                      <a:pt x="32" y="100"/>
                    </a:lnTo>
                    <a:lnTo>
                      <a:pt x="42" y="104"/>
                    </a:lnTo>
                    <a:lnTo>
                      <a:pt x="52" y="104"/>
                    </a:lnTo>
                    <a:lnTo>
                      <a:pt x="63" y="104"/>
                    </a:lnTo>
                    <a:lnTo>
                      <a:pt x="72" y="100"/>
                    </a:lnTo>
                    <a:lnTo>
                      <a:pt x="81" y="95"/>
                    </a:lnTo>
                    <a:lnTo>
                      <a:pt x="89" y="88"/>
                    </a:lnTo>
                    <a:lnTo>
                      <a:pt x="95" y="81"/>
                    </a:lnTo>
                    <a:lnTo>
                      <a:pt x="100" y="72"/>
                    </a:lnTo>
                    <a:lnTo>
                      <a:pt x="103" y="63"/>
                    </a:lnTo>
                    <a:lnTo>
                      <a:pt x="105" y="52"/>
                    </a:lnTo>
                    <a:close/>
                    <a:moveTo>
                      <a:pt x="84" y="52"/>
                    </a:moveTo>
                    <a:lnTo>
                      <a:pt x="82" y="58"/>
                    </a:lnTo>
                    <a:lnTo>
                      <a:pt x="81" y="64"/>
                    </a:lnTo>
                    <a:lnTo>
                      <a:pt x="78" y="70"/>
                    </a:lnTo>
                    <a:lnTo>
                      <a:pt x="74" y="74"/>
                    </a:lnTo>
                    <a:lnTo>
                      <a:pt x="70" y="78"/>
                    </a:lnTo>
                    <a:lnTo>
                      <a:pt x="64" y="80"/>
                    </a:lnTo>
                    <a:lnTo>
                      <a:pt x="58" y="83"/>
                    </a:lnTo>
                    <a:lnTo>
                      <a:pt x="52" y="84"/>
                    </a:lnTo>
                    <a:lnTo>
                      <a:pt x="46" y="83"/>
                    </a:lnTo>
                    <a:lnTo>
                      <a:pt x="40" y="80"/>
                    </a:lnTo>
                    <a:lnTo>
                      <a:pt x="35" y="78"/>
                    </a:lnTo>
                    <a:lnTo>
                      <a:pt x="30" y="74"/>
                    </a:lnTo>
                    <a:lnTo>
                      <a:pt x="26" y="70"/>
                    </a:lnTo>
                    <a:lnTo>
                      <a:pt x="23" y="64"/>
                    </a:lnTo>
                    <a:lnTo>
                      <a:pt x="22" y="58"/>
                    </a:lnTo>
                    <a:lnTo>
                      <a:pt x="21" y="52"/>
                    </a:lnTo>
                    <a:lnTo>
                      <a:pt x="22" y="45"/>
                    </a:lnTo>
                    <a:lnTo>
                      <a:pt x="23" y="40"/>
                    </a:lnTo>
                    <a:lnTo>
                      <a:pt x="26" y="35"/>
                    </a:lnTo>
                    <a:lnTo>
                      <a:pt x="30" y="30"/>
                    </a:lnTo>
                    <a:lnTo>
                      <a:pt x="35" y="26"/>
                    </a:lnTo>
                    <a:lnTo>
                      <a:pt x="40" y="23"/>
                    </a:lnTo>
                    <a:lnTo>
                      <a:pt x="46" y="21"/>
                    </a:lnTo>
                    <a:lnTo>
                      <a:pt x="52" y="21"/>
                    </a:lnTo>
                    <a:lnTo>
                      <a:pt x="58" y="21"/>
                    </a:lnTo>
                    <a:lnTo>
                      <a:pt x="64" y="23"/>
                    </a:lnTo>
                    <a:lnTo>
                      <a:pt x="70" y="26"/>
                    </a:lnTo>
                    <a:lnTo>
                      <a:pt x="74" y="30"/>
                    </a:lnTo>
                    <a:lnTo>
                      <a:pt x="78" y="35"/>
                    </a:lnTo>
                    <a:lnTo>
                      <a:pt x="81" y="40"/>
                    </a:lnTo>
                    <a:lnTo>
                      <a:pt x="82" y="45"/>
                    </a:lnTo>
                    <a:lnTo>
                      <a:pt x="84" y="52"/>
                    </a:lnTo>
                    <a:close/>
                  </a:path>
                </a:pathLst>
              </a:custGeom>
              <a:solidFill>
                <a:srgbClr val="E6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213">
                <a:extLst>
                  <a:ext uri="{FF2B5EF4-FFF2-40B4-BE49-F238E27FC236}">
                    <a16:creationId xmlns:a16="http://schemas.microsoft.com/office/drawing/2014/main" id="{2C99C5B0-F65E-45ED-9D9A-D1B0B29B2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6" y="1148"/>
                <a:ext cx="12" cy="12"/>
              </a:xfrm>
              <a:custGeom>
                <a:avLst/>
                <a:gdLst>
                  <a:gd name="T0" fmla="*/ 2 w 84"/>
                  <a:gd name="T1" fmla="*/ 1 h 83"/>
                  <a:gd name="T2" fmla="*/ 2 w 84"/>
                  <a:gd name="T3" fmla="*/ 0 h 83"/>
                  <a:gd name="T4" fmla="*/ 1 w 84"/>
                  <a:gd name="T5" fmla="*/ 0 h 83"/>
                  <a:gd name="T6" fmla="*/ 1 w 84"/>
                  <a:gd name="T7" fmla="*/ 0 h 83"/>
                  <a:gd name="T8" fmla="*/ 1 w 84"/>
                  <a:gd name="T9" fmla="*/ 0 h 83"/>
                  <a:gd name="T10" fmla="*/ 0 w 84"/>
                  <a:gd name="T11" fmla="*/ 0 h 83"/>
                  <a:gd name="T12" fmla="*/ 0 w 84"/>
                  <a:gd name="T13" fmla="*/ 0 h 83"/>
                  <a:gd name="T14" fmla="*/ 0 w 84"/>
                  <a:gd name="T15" fmla="*/ 1 h 83"/>
                  <a:gd name="T16" fmla="*/ 0 w 84"/>
                  <a:gd name="T17" fmla="*/ 1 h 83"/>
                  <a:gd name="T18" fmla="*/ 0 w 84"/>
                  <a:gd name="T19" fmla="*/ 1 h 83"/>
                  <a:gd name="T20" fmla="*/ 0 w 84"/>
                  <a:gd name="T21" fmla="*/ 2 h 83"/>
                  <a:gd name="T22" fmla="*/ 1 w 84"/>
                  <a:gd name="T23" fmla="*/ 2 h 83"/>
                  <a:gd name="T24" fmla="*/ 1 w 84"/>
                  <a:gd name="T25" fmla="*/ 2 h 83"/>
                  <a:gd name="T26" fmla="*/ 1 w 84"/>
                  <a:gd name="T27" fmla="*/ 2 h 83"/>
                  <a:gd name="T28" fmla="*/ 2 w 84"/>
                  <a:gd name="T29" fmla="*/ 1 h 83"/>
                  <a:gd name="T30" fmla="*/ 2 w 84"/>
                  <a:gd name="T31" fmla="*/ 1 h 83"/>
                  <a:gd name="T32" fmla="*/ 1 w 84"/>
                  <a:gd name="T33" fmla="*/ 1 h 83"/>
                  <a:gd name="T34" fmla="*/ 1 w 84"/>
                  <a:gd name="T35" fmla="*/ 1 h 83"/>
                  <a:gd name="T36" fmla="*/ 1 w 84"/>
                  <a:gd name="T37" fmla="*/ 1 h 83"/>
                  <a:gd name="T38" fmla="*/ 1 w 84"/>
                  <a:gd name="T39" fmla="*/ 1 h 83"/>
                  <a:gd name="T40" fmla="*/ 1 w 84"/>
                  <a:gd name="T41" fmla="*/ 1 h 83"/>
                  <a:gd name="T42" fmla="*/ 1 w 84"/>
                  <a:gd name="T43" fmla="*/ 1 h 83"/>
                  <a:gd name="T44" fmla="*/ 1 w 84"/>
                  <a:gd name="T45" fmla="*/ 1 h 83"/>
                  <a:gd name="T46" fmla="*/ 0 w 84"/>
                  <a:gd name="T47" fmla="*/ 1 h 83"/>
                  <a:gd name="T48" fmla="*/ 0 w 84"/>
                  <a:gd name="T49" fmla="*/ 1 h 83"/>
                  <a:gd name="T50" fmla="*/ 0 w 84"/>
                  <a:gd name="T51" fmla="*/ 1 h 83"/>
                  <a:gd name="T52" fmla="*/ 1 w 84"/>
                  <a:gd name="T53" fmla="*/ 1 h 83"/>
                  <a:gd name="T54" fmla="*/ 1 w 84"/>
                  <a:gd name="T55" fmla="*/ 0 h 83"/>
                  <a:gd name="T56" fmla="*/ 1 w 84"/>
                  <a:gd name="T57" fmla="*/ 0 h 83"/>
                  <a:gd name="T58" fmla="*/ 1 w 84"/>
                  <a:gd name="T59" fmla="*/ 0 h 83"/>
                  <a:gd name="T60" fmla="*/ 1 w 84"/>
                  <a:gd name="T61" fmla="*/ 1 h 83"/>
                  <a:gd name="T62" fmla="*/ 1 w 84"/>
                  <a:gd name="T63" fmla="*/ 1 h 83"/>
                  <a:gd name="T64" fmla="*/ 1 w 84"/>
                  <a:gd name="T65" fmla="*/ 1 h 8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4" h="83">
                    <a:moveTo>
                      <a:pt x="84" y="42"/>
                    </a:moveTo>
                    <a:lnTo>
                      <a:pt x="83" y="33"/>
                    </a:lnTo>
                    <a:lnTo>
                      <a:pt x="81" y="26"/>
                    </a:lnTo>
                    <a:lnTo>
                      <a:pt x="77" y="19"/>
                    </a:lnTo>
                    <a:lnTo>
                      <a:pt x="71" y="12"/>
                    </a:lnTo>
                    <a:lnTo>
                      <a:pt x="65" y="7"/>
                    </a:lnTo>
                    <a:lnTo>
                      <a:pt x="58" y="4"/>
                    </a:lnTo>
                    <a:lnTo>
                      <a:pt x="50" y="2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6" y="4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7" y="19"/>
                    </a:lnTo>
                    <a:lnTo>
                      <a:pt x="4" y="26"/>
                    </a:lnTo>
                    <a:lnTo>
                      <a:pt x="1" y="33"/>
                    </a:lnTo>
                    <a:lnTo>
                      <a:pt x="0" y="42"/>
                    </a:lnTo>
                    <a:lnTo>
                      <a:pt x="1" y="50"/>
                    </a:lnTo>
                    <a:lnTo>
                      <a:pt x="4" y="59"/>
                    </a:lnTo>
                    <a:lnTo>
                      <a:pt x="7" y="66"/>
                    </a:lnTo>
                    <a:lnTo>
                      <a:pt x="13" y="71"/>
                    </a:lnTo>
                    <a:lnTo>
                      <a:pt x="19" y="76"/>
                    </a:lnTo>
                    <a:lnTo>
                      <a:pt x="26" y="81"/>
                    </a:lnTo>
                    <a:lnTo>
                      <a:pt x="34" y="83"/>
                    </a:lnTo>
                    <a:lnTo>
                      <a:pt x="42" y="83"/>
                    </a:lnTo>
                    <a:lnTo>
                      <a:pt x="50" y="83"/>
                    </a:lnTo>
                    <a:lnTo>
                      <a:pt x="58" y="81"/>
                    </a:lnTo>
                    <a:lnTo>
                      <a:pt x="65" y="76"/>
                    </a:lnTo>
                    <a:lnTo>
                      <a:pt x="71" y="71"/>
                    </a:lnTo>
                    <a:lnTo>
                      <a:pt x="77" y="66"/>
                    </a:lnTo>
                    <a:lnTo>
                      <a:pt x="81" y="59"/>
                    </a:lnTo>
                    <a:lnTo>
                      <a:pt x="83" y="50"/>
                    </a:lnTo>
                    <a:lnTo>
                      <a:pt x="84" y="42"/>
                    </a:lnTo>
                    <a:close/>
                    <a:moveTo>
                      <a:pt x="63" y="42"/>
                    </a:moveTo>
                    <a:lnTo>
                      <a:pt x="63" y="46"/>
                    </a:lnTo>
                    <a:lnTo>
                      <a:pt x="62" y="50"/>
                    </a:lnTo>
                    <a:lnTo>
                      <a:pt x="60" y="54"/>
                    </a:lnTo>
                    <a:lnTo>
                      <a:pt x="57" y="56"/>
                    </a:lnTo>
                    <a:lnTo>
                      <a:pt x="54" y="60"/>
                    </a:lnTo>
                    <a:lnTo>
                      <a:pt x="50" y="61"/>
                    </a:lnTo>
                    <a:lnTo>
                      <a:pt x="47" y="62"/>
                    </a:lnTo>
                    <a:lnTo>
                      <a:pt x="42" y="63"/>
                    </a:lnTo>
                    <a:lnTo>
                      <a:pt x="37" y="62"/>
                    </a:lnTo>
                    <a:lnTo>
                      <a:pt x="34" y="61"/>
                    </a:lnTo>
                    <a:lnTo>
                      <a:pt x="30" y="60"/>
                    </a:lnTo>
                    <a:lnTo>
                      <a:pt x="27" y="56"/>
                    </a:lnTo>
                    <a:lnTo>
                      <a:pt x="25" y="54"/>
                    </a:lnTo>
                    <a:lnTo>
                      <a:pt x="23" y="50"/>
                    </a:lnTo>
                    <a:lnTo>
                      <a:pt x="21" y="46"/>
                    </a:lnTo>
                    <a:lnTo>
                      <a:pt x="21" y="42"/>
                    </a:lnTo>
                    <a:lnTo>
                      <a:pt x="21" y="38"/>
                    </a:lnTo>
                    <a:lnTo>
                      <a:pt x="23" y="34"/>
                    </a:lnTo>
                    <a:lnTo>
                      <a:pt x="25" y="31"/>
                    </a:lnTo>
                    <a:lnTo>
                      <a:pt x="27" y="27"/>
                    </a:lnTo>
                    <a:lnTo>
                      <a:pt x="30" y="25"/>
                    </a:lnTo>
                    <a:lnTo>
                      <a:pt x="34" y="23"/>
                    </a:lnTo>
                    <a:lnTo>
                      <a:pt x="37" y="21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50" y="23"/>
                    </a:lnTo>
                    <a:lnTo>
                      <a:pt x="54" y="25"/>
                    </a:lnTo>
                    <a:lnTo>
                      <a:pt x="57" y="27"/>
                    </a:lnTo>
                    <a:lnTo>
                      <a:pt x="60" y="31"/>
                    </a:lnTo>
                    <a:lnTo>
                      <a:pt x="62" y="34"/>
                    </a:lnTo>
                    <a:lnTo>
                      <a:pt x="63" y="38"/>
                    </a:lnTo>
                    <a:lnTo>
                      <a:pt x="63" y="42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214">
                <a:extLst>
                  <a:ext uri="{FF2B5EF4-FFF2-40B4-BE49-F238E27FC236}">
                    <a16:creationId xmlns:a16="http://schemas.microsoft.com/office/drawing/2014/main" id="{3EA0A79D-0718-400E-9F96-8E541191B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1150"/>
                <a:ext cx="9" cy="9"/>
              </a:xfrm>
              <a:custGeom>
                <a:avLst/>
                <a:gdLst>
                  <a:gd name="T0" fmla="*/ 1 w 63"/>
                  <a:gd name="T1" fmla="*/ 1 h 63"/>
                  <a:gd name="T2" fmla="*/ 1 w 63"/>
                  <a:gd name="T3" fmla="*/ 0 h 63"/>
                  <a:gd name="T4" fmla="*/ 1 w 63"/>
                  <a:gd name="T5" fmla="*/ 0 h 63"/>
                  <a:gd name="T6" fmla="*/ 1 w 63"/>
                  <a:gd name="T7" fmla="*/ 0 h 63"/>
                  <a:gd name="T8" fmla="*/ 1 w 63"/>
                  <a:gd name="T9" fmla="*/ 0 h 63"/>
                  <a:gd name="T10" fmla="*/ 1 w 63"/>
                  <a:gd name="T11" fmla="*/ 0 h 63"/>
                  <a:gd name="T12" fmla="*/ 1 w 63"/>
                  <a:gd name="T13" fmla="*/ 0 h 63"/>
                  <a:gd name="T14" fmla="*/ 1 w 63"/>
                  <a:gd name="T15" fmla="*/ 0 h 63"/>
                  <a:gd name="T16" fmla="*/ 1 w 63"/>
                  <a:gd name="T17" fmla="*/ 0 h 63"/>
                  <a:gd name="T18" fmla="*/ 1 w 63"/>
                  <a:gd name="T19" fmla="*/ 0 h 63"/>
                  <a:gd name="T20" fmla="*/ 0 w 63"/>
                  <a:gd name="T21" fmla="*/ 0 h 63"/>
                  <a:gd name="T22" fmla="*/ 0 w 63"/>
                  <a:gd name="T23" fmla="*/ 0 h 63"/>
                  <a:gd name="T24" fmla="*/ 0 w 63"/>
                  <a:gd name="T25" fmla="*/ 0 h 63"/>
                  <a:gd name="T26" fmla="*/ 0 w 63"/>
                  <a:gd name="T27" fmla="*/ 0 h 63"/>
                  <a:gd name="T28" fmla="*/ 0 w 63"/>
                  <a:gd name="T29" fmla="*/ 0 h 63"/>
                  <a:gd name="T30" fmla="*/ 0 w 63"/>
                  <a:gd name="T31" fmla="*/ 0 h 63"/>
                  <a:gd name="T32" fmla="*/ 0 w 63"/>
                  <a:gd name="T33" fmla="*/ 1 h 63"/>
                  <a:gd name="T34" fmla="*/ 0 w 63"/>
                  <a:gd name="T35" fmla="*/ 1 h 63"/>
                  <a:gd name="T36" fmla="*/ 0 w 63"/>
                  <a:gd name="T37" fmla="*/ 1 h 63"/>
                  <a:gd name="T38" fmla="*/ 0 w 63"/>
                  <a:gd name="T39" fmla="*/ 1 h 63"/>
                  <a:gd name="T40" fmla="*/ 0 w 63"/>
                  <a:gd name="T41" fmla="*/ 1 h 63"/>
                  <a:gd name="T42" fmla="*/ 0 w 63"/>
                  <a:gd name="T43" fmla="*/ 1 h 63"/>
                  <a:gd name="T44" fmla="*/ 0 w 63"/>
                  <a:gd name="T45" fmla="*/ 1 h 63"/>
                  <a:gd name="T46" fmla="*/ 1 w 63"/>
                  <a:gd name="T47" fmla="*/ 1 h 63"/>
                  <a:gd name="T48" fmla="*/ 1 w 63"/>
                  <a:gd name="T49" fmla="*/ 1 h 63"/>
                  <a:gd name="T50" fmla="*/ 1 w 63"/>
                  <a:gd name="T51" fmla="*/ 1 h 63"/>
                  <a:gd name="T52" fmla="*/ 1 w 63"/>
                  <a:gd name="T53" fmla="*/ 1 h 63"/>
                  <a:gd name="T54" fmla="*/ 1 w 63"/>
                  <a:gd name="T55" fmla="*/ 1 h 63"/>
                  <a:gd name="T56" fmla="*/ 1 w 63"/>
                  <a:gd name="T57" fmla="*/ 1 h 63"/>
                  <a:gd name="T58" fmla="*/ 1 w 63"/>
                  <a:gd name="T59" fmla="*/ 1 h 63"/>
                  <a:gd name="T60" fmla="*/ 1 w 63"/>
                  <a:gd name="T61" fmla="*/ 1 h 63"/>
                  <a:gd name="T62" fmla="*/ 1 w 63"/>
                  <a:gd name="T63" fmla="*/ 1 h 63"/>
                  <a:gd name="T64" fmla="*/ 1 w 63"/>
                  <a:gd name="T65" fmla="*/ 1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3" h="63">
                    <a:moveTo>
                      <a:pt x="63" y="31"/>
                    </a:moveTo>
                    <a:lnTo>
                      <a:pt x="61" y="24"/>
                    </a:lnTo>
                    <a:lnTo>
                      <a:pt x="60" y="19"/>
                    </a:lnTo>
                    <a:lnTo>
                      <a:pt x="57" y="14"/>
                    </a:lnTo>
                    <a:lnTo>
                      <a:pt x="53" y="9"/>
                    </a:lnTo>
                    <a:lnTo>
                      <a:pt x="49" y="5"/>
                    </a:lnTo>
                    <a:lnTo>
                      <a:pt x="43" y="2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5" y="0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5" y="14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1"/>
                    </a:lnTo>
                    <a:lnTo>
                      <a:pt x="1" y="37"/>
                    </a:lnTo>
                    <a:lnTo>
                      <a:pt x="2" y="43"/>
                    </a:lnTo>
                    <a:lnTo>
                      <a:pt x="5" y="49"/>
                    </a:lnTo>
                    <a:lnTo>
                      <a:pt x="9" y="53"/>
                    </a:lnTo>
                    <a:lnTo>
                      <a:pt x="14" y="57"/>
                    </a:lnTo>
                    <a:lnTo>
                      <a:pt x="19" y="59"/>
                    </a:lnTo>
                    <a:lnTo>
                      <a:pt x="25" y="62"/>
                    </a:lnTo>
                    <a:lnTo>
                      <a:pt x="31" y="63"/>
                    </a:lnTo>
                    <a:lnTo>
                      <a:pt x="37" y="62"/>
                    </a:lnTo>
                    <a:lnTo>
                      <a:pt x="43" y="59"/>
                    </a:lnTo>
                    <a:lnTo>
                      <a:pt x="49" y="57"/>
                    </a:lnTo>
                    <a:lnTo>
                      <a:pt x="53" y="53"/>
                    </a:lnTo>
                    <a:lnTo>
                      <a:pt x="57" y="49"/>
                    </a:lnTo>
                    <a:lnTo>
                      <a:pt x="60" y="43"/>
                    </a:lnTo>
                    <a:lnTo>
                      <a:pt x="61" y="37"/>
                    </a:lnTo>
                    <a:lnTo>
                      <a:pt x="63" y="3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04" name="Freeform 216">
              <a:extLst>
                <a:ext uri="{FF2B5EF4-FFF2-40B4-BE49-F238E27FC236}">
                  <a16:creationId xmlns:a16="http://schemas.microsoft.com/office/drawing/2014/main" id="{BC856989-33AD-4424-85B9-4E2FE6347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1151"/>
              <a:ext cx="6" cy="6"/>
            </a:xfrm>
            <a:custGeom>
              <a:avLst/>
              <a:gdLst>
                <a:gd name="T0" fmla="*/ 1 w 42"/>
                <a:gd name="T1" fmla="*/ 0 h 42"/>
                <a:gd name="T2" fmla="*/ 1 w 42"/>
                <a:gd name="T3" fmla="*/ 0 h 42"/>
                <a:gd name="T4" fmla="*/ 1 w 42"/>
                <a:gd name="T5" fmla="*/ 0 h 42"/>
                <a:gd name="T6" fmla="*/ 1 w 42"/>
                <a:gd name="T7" fmla="*/ 0 h 42"/>
                <a:gd name="T8" fmla="*/ 1 w 42"/>
                <a:gd name="T9" fmla="*/ 0 h 42"/>
                <a:gd name="T10" fmla="*/ 1 w 42"/>
                <a:gd name="T11" fmla="*/ 0 h 42"/>
                <a:gd name="T12" fmla="*/ 1 w 42"/>
                <a:gd name="T13" fmla="*/ 0 h 42"/>
                <a:gd name="T14" fmla="*/ 1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w 42"/>
                <a:gd name="T21" fmla="*/ 0 h 42"/>
                <a:gd name="T22" fmla="*/ 0 w 42"/>
                <a:gd name="T23" fmla="*/ 0 h 42"/>
                <a:gd name="T24" fmla="*/ 0 w 42"/>
                <a:gd name="T25" fmla="*/ 0 h 42"/>
                <a:gd name="T26" fmla="*/ 0 w 42"/>
                <a:gd name="T27" fmla="*/ 0 h 42"/>
                <a:gd name="T28" fmla="*/ 0 w 42"/>
                <a:gd name="T29" fmla="*/ 0 h 42"/>
                <a:gd name="T30" fmla="*/ 0 w 42"/>
                <a:gd name="T31" fmla="*/ 0 h 42"/>
                <a:gd name="T32" fmla="*/ 0 w 42"/>
                <a:gd name="T33" fmla="*/ 0 h 42"/>
                <a:gd name="T34" fmla="*/ 0 w 42"/>
                <a:gd name="T35" fmla="*/ 1 h 42"/>
                <a:gd name="T36" fmla="*/ 0 w 42"/>
                <a:gd name="T37" fmla="*/ 1 h 42"/>
                <a:gd name="T38" fmla="*/ 0 w 42"/>
                <a:gd name="T39" fmla="*/ 1 h 42"/>
                <a:gd name="T40" fmla="*/ 0 w 42"/>
                <a:gd name="T41" fmla="*/ 1 h 42"/>
                <a:gd name="T42" fmla="*/ 0 w 42"/>
                <a:gd name="T43" fmla="*/ 1 h 42"/>
                <a:gd name="T44" fmla="*/ 0 w 42"/>
                <a:gd name="T45" fmla="*/ 1 h 42"/>
                <a:gd name="T46" fmla="*/ 0 w 42"/>
                <a:gd name="T47" fmla="*/ 1 h 42"/>
                <a:gd name="T48" fmla="*/ 0 w 42"/>
                <a:gd name="T49" fmla="*/ 1 h 42"/>
                <a:gd name="T50" fmla="*/ 1 w 42"/>
                <a:gd name="T51" fmla="*/ 1 h 42"/>
                <a:gd name="T52" fmla="*/ 1 w 42"/>
                <a:gd name="T53" fmla="*/ 1 h 42"/>
                <a:gd name="T54" fmla="*/ 1 w 42"/>
                <a:gd name="T55" fmla="*/ 1 h 42"/>
                <a:gd name="T56" fmla="*/ 1 w 42"/>
                <a:gd name="T57" fmla="*/ 1 h 42"/>
                <a:gd name="T58" fmla="*/ 1 w 42"/>
                <a:gd name="T59" fmla="*/ 1 h 42"/>
                <a:gd name="T60" fmla="*/ 1 w 42"/>
                <a:gd name="T61" fmla="*/ 1 h 42"/>
                <a:gd name="T62" fmla="*/ 1 w 42"/>
                <a:gd name="T63" fmla="*/ 1 h 42"/>
                <a:gd name="T64" fmla="*/ 1 w 42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lnTo>
                    <a:pt x="42" y="17"/>
                  </a:lnTo>
                  <a:lnTo>
                    <a:pt x="41" y="13"/>
                  </a:lnTo>
                  <a:lnTo>
                    <a:pt x="39" y="10"/>
                  </a:lnTo>
                  <a:lnTo>
                    <a:pt x="36" y="6"/>
                  </a:lnTo>
                  <a:lnTo>
                    <a:pt x="33" y="4"/>
                  </a:lnTo>
                  <a:lnTo>
                    <a:pt x="29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9"/>
                  </a:lnTo>
                  <a:lnTo>
                    <a:pt x="4" y="33"/>
                  </a:lnTo>
                  <a:lnTo>
                    <a:pt x="6" y="35"/>
                  </a:lnTo>
                  <a:lnTo>
                    <a:pt x="9" y="39"/>
                  </a:lnTo>
                  <a:lnTo>
                    <a:pt x="13" y="40"/>
                  </a:lnTo>
                  <a:lnTo>
                    <a:pt x="16" y="41"/>
                  </a:lnTo>
                  <a:lnTo>
                    <a:pt x="21" y="42"/>
                  </a:lnTo>
                  <a:lnTo>
                    <a:pt x="26" y="41"/>
                  </a:lnTo>
                  <a:lnTo>
                    <a:pt x="29" y="40"/>
                  </a:lnTo>
                  <a:lnTo>
                    <a:pt x="33" y="39"/>
                  </a:lnTo>
                  <a:lnTo>
                    <a:pt x="36" y="35"/>
                  </a:lnTo>
                  <a:lnTo>
                    <a:pt x="39" y="33"/>
                  </a:lnTo>
                  <a:lnTo>
                    <a:pt x="41" y="29"/>
                  </a:lnTo>
                  <a:lnTo>
                    <a:pt x="42" y="25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Freeform 217">
              <a:extLst>
                <a:ext uri="{FF2B5EF4-FFF2-40B4-BE49-F238E27FC236}">
                  <a16:creationId xmlns:a16="http://schemas.microsoft.com/office/drawing/2014/main" id="{E37F4C10-935B-4CDA-A19A-50447B06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" y="1153"/>
              <a:ext cx="3" cy="3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0 h 21"/>
                <a:gd name="T4" fmla="*/ 0 w 21"/>
                <a:gd name="T5" fmla="*/ 0 h 21"/>
                <a:gd name="T6" fmla="*/ 0 w 21"/>
                <a:gd name="T7" fmla="*/ 0 h 21"/>
                <a:gd name="T8" fmla="*/ 0 w 21"/>
                <a:gd name="T9" fmla="*/ 0 h 21"/>
                <a:gd name="T10" fmla="*/ 0 w 21"/>
                <a:gd name="T11" fmla="*/ 0 h 21"/>
                <a:gd name="T12" fmla="*/ 0 w 21"/>
                <a:gd name="T13" fmla="*/ 0 h 21"/>
                <a:gd name="T14" fmla="*/ 0 w 21"/>
                <a:gd name="T15" fmla="*/ 0 h 21"/>
                <a:gd name="T16" fmla="*/ 0 w 21"/>
                <a:gd name="T17" fmla="*/ 0 h 21"/>
                <a:gd name="T18" fmla="*/ 0 w 21"/>
                <a:gd name="T19" fmla="*/ 0 h 21"/>
                <a:gd name="T20" fmla="*/ 0 w 21"/>
                <a:gd name="T21" fmla="*/ 0 h 21"/>
                <a:gd name="T22" fmla="*/ 0 w 21"/>
                <a:gd name="T23" fmla="*/ 0 h 21"/>
                <a:gd name="T24" fmla="*/ 0 w 21"/>
                <a:gd name="T25" fmla="*/ 0 h 21"/>
                <a:gd name="T26" fmla="*/ 0 w 21"/>
                <a:gd name="T27" fmla="*/ 0 h 21"/>
                <a:gd name="T28" fmla="*/ 0 w 21"/>
                <a:gd name="T29" fmla="*/ 0 h 21"/>
                <a:gd name="T30" fmla="*/ 0 w 21"/>
                <a:gd name="T31" fmla="*/ 0 h 21"/>
                <a:gd name="T32" fmla="*/ 0 w 21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lnTo>
                    <a:pt x="19" y="6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6"/>
                  </a:lnTo>
                  <a:lnTo>
                    <a:pt x="0" y="10"/>
                  </a:lnTo>
                  <a:lnTo>
                    <a:pt x="1" y="14"/>
                  </a:lnTo>
                  <a:lnTo>
                    <a:pt x="3" y="17"/>
                  </a:lnTo>
                  <a:lnTo>
                    <a:pt x="7" y="20"/>
                  </a:lnTo>
                  <a:lnTo>
                    <a:pt x="10" y="21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Freeform 218">
              <a:extLst>
                <a:ext uri="{FF2B5EF4-FFF2-40B4-BE49-F238E27FC236}">
                  <a16:creationId xmlns:a16="http://schemas.microsoft.com/office/drawing/2014/main" id="{CC81CD5B-0383-4A19-93B2-0DB73DC8C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" y="1102"/>
              <a:ext cx="106" cy="105"/>
            </a:xfrm>
            <a:custGeom>
              <a:avLst/>
              <a:gdLst>
                <a:gd name="T0" fmla="*/ 15 w 738"/>
                <a:gd name="T1" fmla="*/ 7 h 737"/>
                <a:gd name="T2" fmla="*/ 15 w 738"/>
                <a:gd name="T3" fmla="*/ 8 h 737"/>
                <a:gd name="T4" fmla="*/ 15 w 738"/>
                <a:gd name="T5" fmla="*/ 9 h 737"/>
                <a:gd name="T6" fmla="*/ 15 w 738"/>
                <a:gd name="T7" fmla="*/ 10 h 737"/>
                <a:gd name="T8" fmla="*/ 14 w 738"/>
                <a:gd name="T9" fmla="*/ 11 h 737"/>
                <a:gd name="T10" fmla="*/ 14 w 738"/>
                <a:gd name="T11" fmla="*/ 12 h 737"/>
                <a:gd name="T12" fmla="*/ 13 w 738"/>
                <a:gd name="T13" fmla="*/ 13 h 737"/>
                <a:gd name="T14" fmla="*/ 12 w 738"/>
                <a:gd name="T15" fmla="*/ 14 h 737"/>
                <a:gd name="T16" fmla="*/ 11 w 738"/>
                <a:gd name="T17" fmla="*/ 14 h 737"/>
                <a:gd name="T18" fmla="*/ 10 w 738"/>
                <a:gd name="T19" fmla="*/ 15 h 737"/>
                <a:gd name="T20" fmla="*/ 9 w 738"/>
                <a:gd name="T21" fmla="*/ 15 h 737"/>
                <a:gd name="T22" fmla="*/ 8 w 738"/>
                <a:gd name="T23" fmla="*/ 15 h 737"/>
                <a:gd name="T24" fmla="*/ 6 w 738"/>
                <a:gd name="T25" fmla="*/ 15 h 737"/>
                <a:gd name="T26" fmla="*/ 5 w 738"/>
                <a:gd name="T27" fmla="*/ 15 h 737"/>
                <a:gd name="T28" fmla="*/ 4 w 738"/>
                <a:gd name="T29" fmla="*/ 14 h 737"/>
                <a:gd name="T30" fmla="*/ 3 w 738"/>
                <a:gd name="T31" fmla="*/ 14 h 737"/>
                <a:gd name="T32" fmla="*/ 3 w 738"/>
                <a:gd name="T33" fmla="*/ 13 h 737"/>
                <a:gd name="T34" fmla="*/ 2 w 738"/>
                <a:gd name="T35" fmla="*/ 12 h 737"/>
                <a:gd name="T36" fmla="*/ 1 w 738"/>
                <a:gd name="T37" fmla="*/ 11 h 737"/>
                <a:gd name="T38" fmla="*/ 1 w 738"/>
                <a:gd name="T39" fmla="*/ 10 h 737"/>
                <a:gd name="T40" fmla="*/ 0 w 738"/>
                <a:gd name="T41" fmla="*/ 9 h 737"/>
                <a:gd name="T42" fmla="*/ 0 w 738"/>
                <a:gd name="T43" fmla="*/ 8 h 737"/>
                <a:gd name="T44" fmla="*/ 0 w 738"/>
                <a:gd name="T45" fmla="*/ 7 h 737"/>
                <a:gd name="T46" fmla="*/ 0 w 738"/>
                <a:gd name="T47" fmla="*/ 6 h 737"/>
                <a:gd name="T48" fmla="*/ 0 w 738"/>
                <a:gd name="T49" fmla="*/ 5 h 737"/>
                <a:gd name="T50" fmla="*/ 1 w 738"/>
                <a:gd name="T51" fmla="*/ 4 h 737"/>
                <a:gd name="T52" fmla="*/ 1 w 738"/>
                <a:gd name="T53" fmla="*/ 3 h 737"/>
                <a:gd name="T54" fmla="*/ 2 w 738"/>
                <a:gd name="T55" fmla="*/ 2 h 737"/>
                <a:gd name="T56" fmla="*/ 3 w 738"/>
                <a:gd name="T57" fmla="*/ 2 h 737"/>
                <a:gd name="T58" fmla="*/ 4 w 738"/>
                <a:gd name="T59" fmla="*/ 1 h 737"/>
                <a:gd name="T60" fmla="*/ 5 w 738"/>
                <a:gd name="T61" fmla="*/ 0 h 737"/>
                <a:gd name="T62" fmla="*/ 6 w 738"/>
                <a:gd name="T63" fmla="*/ 0 h 737"/>
                <a:gd name="T64" fmla="*/ 7 w 738"/>
                <a:gd name="T65" fmla="*/ 0 h 737"/>
                <a:gd name="T66" fmla="*/ 8 w 738"/>
                <a:gd name="T67" fmla="*/ 0 h 737"/>
                <a:gd name="T68" fmla="*/ 9 w 738"/>
                <a:gd name="T69" fmla="*/ 0 h 737"/>
                <a:gd name="T70" fmla="*/ 10 w 738"/>
                <a:gd name="T71" fmla="*/ 1 h 737"/>
                <a:gd name="T72" fmla="*/ 11 w 738"/>
                <a:gd name="T73" fmla="*/ 1 h 737"/>
                <a:gd name="T74" fmla="*/ 12 w 738"/>
                <a:gd name="T75" fmla="*/ 2 h 737"/>
                <a:gd name="T76" fmla="*/ 13 w 738"/>
                <a:gd name="T77" fmla="*/ 2 h 737"/>
                <a:gd name="T78" fmla="*/ 14 w 738"/>
                <a:gd name="T79" fmla="*/ 3 h 737"/>
                <a:gd name="T80" fmla="*/ 15 w 738"/>
                <a:gd name="T81" fmla="*/ 4 h 737"/>
                <a:gd name="T82" fmla="*/ 15 w 738"/>
                <a:gd name="T83" fmla="*/ 5 h 737"/>
                <a:gd name="T84" fmla="*/ 15 w 738"/>
                <a:gd name="T85" fmla="*/ 6 h 73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38" h="737">
                  <a:moveTo>
                    <a:pt x="734" y="313"/>
                  </a:moveTo>
                  <a:lnTo>
                    <a:pt x="736" y="332"/>
                  </a:lnTo>
                  <a:lnTo>
                    <a:pt x="737" y="351"/>
                  </a:lnTo>
                  <a:lnTo>
                    <a:pt x="738" y="369"/>
                  </a:lnTo>
                  <a:lnTo>
                    <a:pt x="737" y="387"/>
                  </a:lnTo>
                  <a:lnTo>
                    <a:pt x="736" y="405"/>
                  </a:lnTo>
                  <a:lnTo>
                    <a:pt x="734" y="424"/>
                  </a:lnTo>
                  <a:lnTo>
                    <a:pt x="730" y="442"/>
                  </a:lnTo>
                  <a:lnTo>
                    <a:pt x="727" y="459"/>
                  </a:lnTo>
                  <a:lnTo>
                    <a:pt x="722" y="477"/>
                  </a:lnTo>
                  <a:lnTo>
                    <a:pt x="716" y="493"/>
                  </a:lnTo>
                  <a:lnTo>
                    <a:pt x="709" y="510"/>
                  </a:lnTo>
                  <a:lnTo>
                    <a:pt x="702" y="527"/>
                  </a:lnTo>
                  <a:lnTo>
                    <a:pt x="694" y="542"/>
                  </a:lnTo>
                  <a:lnTo>
                    <a:pt x="686" y="557"/>
                  </a:lnTo>
                  <a:lnTo>
                    <a:pt x="677" y="572"/>
                  </a:lnTo>
                  <a:lnTo>
                    <a:pt x="666" y="587"/>
                  </a:lnTo>
                  <a:lnTo>
                    <a:pt x="656" y="601"/>
                  </a:lnTo>
                  <a:lnTo>
                    <a:pt x="644" y="614"/>
                  </a:lnTo>
                  <a:lnTo>
                    <a:pt x="632" y="628"/>
                  </a:lnTo>
                  <a:lnTo>
                    <a:pt x="620" y="640"/>
                  </a:lnTo>
                  <a:lnTo>
                    <a:pt x="606" y="651"/>
                  </a:lnTo>
                  <a:lnTo>
                    <a:pt x="592" y="663"/>
                  </a:lnTo>
                  <a:lnTo>
                    <a:pt x="578" y="673"/>
                  </a:lnTo>
                  <a:lnTo>
                    <a:pt x="562" y="683"/>
                  </a:lnTo>
                  <a:lnTo>
                    <a:pt x="547" y="692"/>
                  </a:lnTo>
                  <a:lnTo>
                    <a:pt x="531" y="700"/>
                  </a:lnTo>
                  <a:lnTo>
                    <a:pt x="515" y="708"/>
                  </a:lnTo>
                  <a:lnTo>
                    <a:pt x="497" y="715"/>
                  </a:lnTo>
                  <a:lnTo>
                    <a:pt x="480" y="721"/>
                  </a:lnTo>
                  <a:lnTo>
                    <a:pt x="462" y="726"/>
                  </a:lnTo>
                  <a:lnTo>
                    <a:pt x="444" y="731"/>
                  </a:lnTo>
                  <a:lnTo>
                    <a:pt x="425" y="734"/>
                  </a:lnTo>
                  <a:lnTo>
                    <a:pt x="406" y="736"/>
                  </a:lnTo>
                  <a:lnTo>
                    <a:pt x="388" y="737"/>
                  </a:lnTo>
                  <a:lnTo>
                    <a:pt x="369" y="737"/>
                  </a:lnTo>
                  <a:lnTo>
                    <a:pt x="350" y="737"/>
                  </a:lnTo>
                  <a:lnTo>
                    <a:pt x="333" y="736"/>
                  </a:lnTo>
                  <a:lnTo>
                    <a:pt x="314" y="734"/>
                  </a:lnTo>
                  <a:lnTo>
                    <a:pt x="297" y="731"/>
                  </a:lnTo>
                  <a:lnTo>
                    <a:pt x="279" y="727"/>
                  </a:lnTo>
                  <a:lnTo>
                    <a:pt x="262" y="721"/>
                  </a:lnTo>
                  <a:lnTo>
                    <a:pt x="244" y="717"/>
                  </a:lnTo>
                  <a:lnTo>
                    <a:pt x="228" y="710"/>
                  </a:lnTo>
                  <a:lnTo>
                    <a:pt x="212" y="703"/>
                  </a:lnTo>
                  <a:lnTo>
                    <a:pt x="196" y="694"/>
                  </a:lnTo>
                  <a:lnTo>
                    <a:pt x="180" y="686"/>
                  </a:lnTo>
                  <a:lnTo>
                    <a:pt x="165" y="676"/>
                  </a:lnTo>
                  <a:lnTo>
                    <a:pt x="151" y="666"/>
                  </a:lnTo>
                  <a:lnTo>
                    <a:pt x="137" y="655"/>
                  </a:lnTo>
                  <a:lnTo>
                    <a:pt x="123" y="644"/>
                  </a:lnTo>
                  <a:lnTo>
                    <a:pt x="111" y="631"/>
                  </a:lnTo>
                  <a:lnTo>
                    <a:pt x="98" y="619"/>
                  </a:lnTo>
                  <a:lnTo>
                    <a:pt x="86" y="606"/>
                  </a:lnTo>
                  <a:lnTo>
                    <a:pt x="76" y="592"/>
                  </a:lnTo>
                  <a:lnTo>
                    <a:pt x="65" y="577"/>
                  </a:lnTo>
                  <a:lnTo>
                    <a:pt x="55" y="563"/>
                  </a:lnTo>
                  <a:lnTo>
                    <a:pt x="46" y="546"/>
                  </a:lnTo>
                  <a:lnTo>
                    <a:pt x="37" y="530"/>
                  </a:lnTo>
                  <a:lnTo>
                    <a:pt x="30" y="514"/>
                  </a:lnTo>
                  <a:lnTo>
                    <a:pt x="23" y="497"/>
                  </a:lnTo>
                  <a:lnTo>
                    <a:pt x="17" y="480"/>
                  </a:lnTo>
                  <a:lnTo>
                    <a:pt x="13" y="461"/>
                  </a:lnTo>
                  <a:lnTo>
                    <a:pt x="8" y="444"/>
                  </a:lnTo>
                  <a:lnTo>
                    <a:pt x="5" y="425"/>
                  </a:lnTo>
                  <a:lnTo>
                    <a:pt x="2" y="407"/>
                  </a:lnTo>
                  <a:lnTo>
                    <a:pt x="1" y="388"/>
                  </a:lnTo>
                  <a:lnTo>
                    <a:pt x="0" y="369"/>
                  </a:lnTo>
                  <a:lnTo>
                    <a:pt x="1" y="351"/>
                  </a:lnTo>
                  <a:lnTo>
                    <a:pt x="2" y="332"/>
                  </a:lnTo>
                  <a:lnTo>
                    <a:pt x="5" y="315"/>
                  </a:lnTo>
                  <a:lnTo>
                    <a:pt x="8" y="296"/>
                  </a:lnTo>
                  <a:lnTo>
                    <a:pt x="11" y="278"/>
                  </a:lnTo>
                  <a:lnTo>
                    <a:pt x="16" y="261"/>
                  </a:lnTo>
                  <a:lnTo>
                    <a:pt x="22" y="245"/>
                  </a:lnTo>
                  <a:lnTo>
                    <a:pt x="29" y="228"/>
                  </a:lnTo>
                  <a:lnTo>
                    <a:pt x="36" y="212"/>
                  </a:lnTo>
                  <a:lnTo>
                    <a:pt x="44" y="196"/>
                  </a:lnTo>
                  <a:lnTo>
                    <a:pt x="52" y="181"/>
                  </a:lnTo>
                  <a:lnTo>
                    <a:pt x="62" y="165"/>
                  </a:lnTo>
                  <a:lnTo>
                    <a:pt x="72" y="150"/>
                  </a:lnTo>
                  <a:lnTo>
                    <a:pt x="83" y="136"/>
                  </a:lnTo>
                  <a:lnTo>
                    <a:pt x="94" y="124"/>
                  </a:lnTo>
                  <a:lnTo>
                    <a:pt x="107" y="111"/>
                  </a:lnTo>
                  <a:lnTo>
                    <a:pt x="119" y="98"/>
                  </a:lnTo>
                  <a:lnTo>
                    <a:pt x="133" y="86"/>
                  </a:lnTo>
                  <a:lnTo>
                    <a:pt x="147" y="75"/>
                  </a:lnTo>
                  <a:lnTo>
                    <a:pt x="161" y="64"/>
                  </a:lnTo>
                  <a:lnTo>
                    <a:pt x="176" y="55"/>
                  </a:lnTo>
                  <a:lnTo>
                    <a:pt x="191" y="45"/>
                  </a:lnTo>
                  <a:lnTo>
                    <a:pt x="207" y="37"/>
                  </a:lnTo>
                  <a:lnTo>
                    <a:pt x="224" y="30"/>
                  </a:lnTo>
                  <a:lnTo>
                    <a:pt x="241" y="23"/>
                  </a:lnTo>
                  <a:lnTo>
                    <a:pt x="258" y="17"/>
                  </a:lnTo>
                  <a:lnTo>
                    <a:pt x="276" y="12"/>
                  </a:lnTo>
                  <a:lnTo>
                    <a:pt x="295" y="8"/>
                  </a:lnTo>
                  <a:lnTo>
                    <a:pt x="313" y="5"/>
                  </a:lnTo>
                  <a:lnTo>
                    <a:pt x="332" y="2"/>
                  </a:lnTo>
                  <a:lnTo>
                    <a:pt x="350" y="0"/>
                  </a:lnTo>
                  <a:lnTo>
                    <a:pt x="369" y="0"/>
                  </a:lnTo>
                  <a:lnTo>
                    <a:pt x="388" y="0"/>
                  </a:lnTo>
                  <a:lnTo>
                    <a:pt x="406" y="2"/>
                  </a:lnTo>
                  <a:lnTo>
                    <a:pt x="424" y="5"/>
                  </a:lnTo>
                  <a:lnTo>
                    <a:pt x="441" y="7"/>
                  </a:lnTo>
                  <a:lnTo>
                    <a:pt x="459" y="12"/>
                  </a:lnTo>
                  <a:lnTo>
                    <a:pt x="476" y="16"/>
                  </a:lnTo>
                  <a:lnTo>
                    <a:pt x="494" y="22"/>
                  </a:lnTo>
                  <a:lnTo>
                    <a:pt x="510" y="28"/>
                  </a:lnTo>
                  <a:lnTo>
                    <a:pt x="526" y="35"/>
                  </a:lnTo>
                  <a:lnTo>
                    <a:pt x="543" y="43"/>
                  </a:lnTo>
                  <a:lnTo>
                    <a:pt x="558" y="52"/>
                  </a:lnTo>
                  <a:lnTo>
                    <a:pt x="573" y="62"/>
                  </a:lnTo>
                  <a:lnTo>
                    <a:pt x="587" y="72"/>
                  </a:lnTo>
                  <a:lnTo>
                    <a:pt x="601" y="83"/>
                  </a:lnTo>
                  <a:lnTo>
                    <a:pt x="615" y="94"/>
                  </a:lnTo>
                  <a:lnTo>
                    <a:pt x="628" y="106"/>
                  </a:lnTo>
                  <a:lnTo>
                    <a:pt x="641" y="119"/>
                  </a:lnTo>
                  <a:lnTo>
                    <a:pt x="652" y="132"/>
                  </a:lnTo>
                  <a:lnTo>
                    <a:pt x="663" y="146"/>
                  </a:lnTo>
                  <a:lnTo>
                    <a:pt x="673" y="161"/>
                  </a:lnTo>
                  <a:lnTo>
                    <a:pt x="684" y="176"/>
                  </a:lnTo>
                  <a:lnTo>
                    <a:pt x="692" y="191"/>
                  </a:lnTo>
                  <a:lnTo>
                    <a:pt x="701" y="207"/>
                  </a:lnTo>
                  <a:lnTo>
                    <a:pt x="708" y="224"/>
                  </a:lnTo>
                  <a:lnTo>
                    <a:pt x="715" y="241"/>
                  </a:lnTo>
                  <a:lnTo>
                    <a:pt x="721" y="259"/>
                  </a:lnTo>
                  <a:lnTo>
                    <a:pt x="726" y="276"/>
                  </a:lnTo>
                  <a:lnTo>
                    <a:pt x="730" y="295"/>
                  </a:lnTo>
                  <a:lnTo>
                    <a:pt x="734" y="313"/>
                  </a:lnTo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Freeform 219">
              <a:extLst>
                <a:ext uri="{FF2B5EF4-FFF2-40B4-BE49-F238E27FC236}">
                  <a16:creationId xmlns:a16="http://schemas.microsoft.com/office/drawing/2014/main" id="{3EC031AB-381C-46B8-B35A-0EB7F84E4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" y="1198"/>
              <a:ext cx="211" cy="199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5" y="0"/>
                  </a:moveTo>
                  <a:lnTo>
                    <a:pt x="1476" y="944"/>
                  </a:lnTo>
                  <a:lnTo>
                    <a:pt x="1090" y="1390"/>
                  </a:lnTo>
                  <a:lnTo>
                    <a:pt x="0" y="44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Freeform 220">
              <a:extLst>
                <a:ext uri="{FF2B5EF4-FFF2-40B4-BE49-F238E27FC236}">
                  <a16:creationId xmlns:a16="http://schemas.microsoft.com/office/drawing/2014/main" id="{0E7D936E-8630-4A3B-8F64-5008ED21B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" y="1198"/>
              <a:ext cx="211" cy="199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5" y="0"/>
                  </a:moveTo>
                  <a:lnTo>
                    <a:pt x="1476" y="944"/>
                  </a:lnTo>
                  <a:lnTo>
                    <a:pt x="1090" y="1390"/>
                  </a:lnTo>
                  <a:lnTo>
                    <a:pt x="0" y="446"/>
                  </a:lnTo>
                  <a:lnTo>
                    <a:pt x="385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Freeform 221">
              <a:extLst>
                <a:ext uri="{FF2B5EF4-FFF2-40B4-BE49-F238E27FC236}">
                  <a16:creationId xmlns:a16="http://schemas.microsoft.com/office/drawing/2014/main" id="{FD7DB4FD-FB59-4CE6-84A6-4ED89921A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" y="1174"/>
              <a:ext cx="74" cy="71"/>
            </a:xfrm>
            <a:custGeom>
              <a:avLst/>
              <a:gdLst>
                <a:gd name="T0" fmla="*/ 3 w 520"/>
                <a:gd name="T1" fmla="*/ 0 h 498"/>
                <a:gd name="T2" fmla="*/ 11 w 520"/>
                <a:gd name="T3" fmla="*/ 6 h 498"/>
                <a:gd name="T4" fmla="*/ 7 w 520"/>
                <a:gd name="T5" fmla="*/ 10 h 498"/>
                <a:gd name="T6" fmla="*/ 0 w 520"/>
                <a:gd name="T7" fmla="*/ 4 h 498"/>
                <a:gd name="T8" fmla="*/ 3 w 520"/>
                <a:gd name="T9" fmla="*/ 0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0" h="498">
                  <a:moveTo>
                    <a:pt x="170" y="0"/>
                  </a:moveTo>
                  <a:lnTo>
                    <a:pt x="520" y="301"/>
                  </a:lnTo>
                  <a:lnTo>
                    <a:pt x="351" y="498"/>
                  </a:lnTo>
                  <a:lnTo>
                    <a:pt x="0" y="19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Freeform 222">
              <a:extLst>
                <a:ext uri="{FF2B5EF4-FFF2-40B4-BE49-F238E27FC236}">
                  <a16:creationId xmlns:a16="http://schemas.microsoft.com/office/drawing/2014/main" id="{BEF9DE63-2037-41E2-95EC-C4E556E9E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913"/>
              <a:ext cx="211" cy="198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6" y="0"/>
                  </a:moveTo>
                  <a:lnTo>
                    <a:pt x="1476" y="943"/>
                  </a:lnTo>
                  <a:lnTo>
                    <a:pt x="1091" y="1390"/>
                  </a:lnTo>
                  <a:lnTo>
                    <a:pt x="0" y="446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Freeform 223">
              <a:extLst>
                <a:ext uri="{FF2B5EF4-FFF2-40B4-BE49-F238E27FC236}">
                  <a16:creationId xmlns:a16="http://schemas.microsoft.com/office/drawing/2014/main" id="{B8BB757E-AFE0-459B-871E-9311A03F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913"/>
              <a:ext cx="211" cy="198"/>
            </a:xfrm>
            <a:custGeom>
              <a:avLst/>
              <a:gdLst>
                <a:gd name="T0" fmla="*/ 8 w 1476"/>
                <a:gd name="T1" fmla="*/ 0 h 1390"/>
                <a:gd name="T2" fmla="*/ 30 w 1476"/>
                <a:gd name="T3" fmla="*/ 19 h 1390"/>
                <a:gd name="T4" fmla="*/ 22 w 1476"/>
                <a:gd name="T5" fmla="*/ 28 h 1390"/>
                <a:gd name="T6" fmla="*/ 0 w 1476"/>
                <a:gd name="T7" fmla="*/ 9 h 1390"/>
                <a:gd name="T8" fmla="*/ 8 w 1476"/>
                <a:gd name="T9" fmla="*/ 0 h 1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6" h="1390">
                  <a:moveTo>
                    <a:pt x="386" y="0"/>
                  </a:moveTo>
                  <a:lnTo>
                    <a:pt x="1476" y="943"/>
                  </a:lnTo>
                  <a:lnTo>
                    <a:pt x="1091" y="1390"/>
                  </a:lnTo>
                  <a:lnTo>
                    <a:pt x="0" y="446"/>
                  </a:lnTo>
                  <a:lnTo>
                    <a:pt x="386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2" name="Freeform 224">
              <a:extLst>
                <a:ext uri="{FF2B5EF4-FFF2-40B4-BE49-F238E27FC236}">
                  <a16:creationId xmlns:a16="http://schemas.microsoft.com/office/drawing/2014/main" id="{A7C827BB-1431-4C9B-924B-A5446749D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1065"/>
              <a:ext cx="75" cy="71"/>
            </a:xfrm>
            <a:custGeom>
              <a:avLst/>
              <a:gdLst>
                <a:gd name="T0" fmla="*/ 3 w 522"/>
                <a:gd name="T1" fmla="*/ 0 h 500"/>
                <a:gd name="T2" fmla="*/ 11 w 522"/>
                <a:gd name="T3" fmla="*/ 6 h 500"/>
                <a:gd name="T4" fmla="*/ 7 w 522"/>
                <a:gd name="T5" fmla="*/ 10 h 500"/>
                <a:gd name="T6" fmla="*/ 0 w 522"/>
                <a:gd name="T7" fmla="*/ 4 h 500"/>
                <a:gd name="T8" fmla="*/ 3 w 522"/>
                <a:gd name="T9" fmla="*/ 0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2" h="500">
                  <a:moveTo>
                    <a:pt x="170" y="0"/>
                  </a:moveTo>
                  <a:lnTo>
                    <a:pt x="522" y="303"/>
                  </a:lnTo>
                  <a:lnTo>
                    <a:pt x="352" y="500"/>
                  </a:lnTo>
                  <a:lnTo>
                    <a:pt x="0" y="19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225">
              <a:extLst>
                <a:ext uri="{FF2B5EF4-FFF2-40B4-BE49-F238E27FC236}">
                  <a16:creationId xmlns:a16="http://schemas.microsoft.com/office/drawing/2014/main" id="{539AAE4A-D3D7-4910-AB25-B1D878A05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2262"/>
              <a:ext cx="35" cy="43"/>
            </a:xfrm>
            <a:custGeom>
              <a:avLst/>
              <a:gdLst>
                <a:gd name="T0" fmla="*/ 4 w 245"/>
                <a:gd name="T1" fmla="*/ 0 h 300"/>
                <a:gd name="T2" fmla="*/ 5 w 245"/>
                <a:gd name="T3" fmla="*/ 1 h 300"/>
                <a:gd name="T4" fmla="*/ 1 w 245"/>
                <a:gd name="T5" fmla="*/ 6 h 300"/>
                <a:gd name="T6" fmla="*/ 0 w 245"/>
                <a:gd name="T7" fmla="*/ 5 h 300"/>
                <a:gd name="T8" fmla="*/ 4 w 2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" h="300">
                  <a:moveTo>
                    <a:pt x="194" y="0"/>
                  </a:moveTo>
                  <a:lnTo>
                    <a:pt x="245" y="40"/>
                  </a:lnTo>
                  <a:lnTo>
                    <a:pt x="51" y="300"/>
                  </a:lnTo>
                  <a:lnTo>
                    <a:pt x="0" y="2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Freeform 226">
              <a:extLst>
                <a:ext uri="{FF2B5EF4-FFF2-40B4-BE49-F238E27FC236}">
                  <a16:creationId xmlns:a16="http://schemas.microsoft.com/office/drawing/2014/main" id="{6EA16D5E-BE7A-418C-8AAB-52014C012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" y="2188"/>
              <a:ext cx="35" cy="43"/>
            </a:xfrm>
            <a:custGeom>
              <a:avLst/>
              <a:gdLst>
                <a:gd name="T0" fmla="*/ 4 w 247"/>
                <a:gd name="T1" fmla="*/ 0 h 299"/>
                <a:gd name="T2" fmla="*/ 5 w 247"/>
                <a:gd name="T3" fmla="*/ 1 h 299"/>
                <a:gd name="T4" fmla="*/ 1 w 247"/>
                <a:gd name="T5" fmla="*/ 6 h 299"/>
                <a:gd name="T6" fmla="*/ 0 w 247"/>
                <a:gd name="T7" fmla="*/ 5 h 299"/>
                <a:gd name="T8" fmla="*/ 4 w 247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7" h="299">
                  <a:moveTo>
                    <a:pt x="194" y="0"/>
                  </a:moveTo>
                  <a:lnTo>
                    <a:pt x="247" y="38"/>
                  </a:lnTo>
                  <a:lnTo>
                    <a:pt x="51" y="299"/>
                  </a:lnTo>
                  <a:lnTo>
                    <a:pt x="0" y="25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Freeform 227">
              <a:extLst>
                <a:ext uri="{FF2B5EF4-FFF2-40B4-BE49-F238E27FC236}">
                  <a16:creationId xmlns:a16="http://schemas.microsoft.com/office/drawing/2014/main" id="{449CAC29-727B-4DDB-A569-8D28EC1E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2114"/>
              <a:ext cx="35" cy="42"/>
            </a:xfrm>
            <a:custGeom>
              <a:avLst/>
              <a:gdLst>
                <a:gd name="T0" fmla="*/ 4 w 246"/>
                <a:gd name="T1" fmla="*/ 0 h 299"/>
                <a:gd name="T2" fmla="*/ 5 w 246"/>
                <a:gd name="T3" fmla="*/ 1 h 299"/>
                <a:gd name="T4" fmla="*/ 1 w 246"/>
                <a:gd name="T5" fmla="*/ 6 h 299"/>
                <a:gd name="T6" fmla="*/ 0 w 246"/>
                <a:gd name="T7" fmla="*/ 5 h 299"/>
                <a:gd name="T8" fmla="*/ 4 w 24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" h="299">
                  <a:moveTo>
                    <a:pt x="194" y="0"/>
                  </a:moveTo>
                  <a:lnTo>
                    <a:pt x="246" y="38"/>
                  </a:lnTo>
                  <a:lnTo>
                    <a:pt x="52" y="299"/>
                  </a:lnTo>
                  <a:lnTo>
                    <a:pt x="0" y="2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Freeform 228">
              <a:extLst>
                <a:ext uri="{FF2B5EF4-FFF2-40B4-BE49-F238E27FC236}">
                  <a16:creationId xmlns:a16="http://schemas.microsoft.com/office/drawing/2014/main" id="{1E972C1F-2D58-4C07-BE57-166EB7CE6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039"/>
              <a:ext cx="35" cy="43"/>
            </a:xfrm>
            <a:custGeom>
              <a:avLst/>
              <a:gdLst>
                <a:gd name="T0" fmla="*/ 4 w 247"/>
                <a:gd name="T1" fmla="*/ 0 h 299"/>
                <a:gd name="T2" fmla="*/ 1 w 247"/>
                <a:gd name="T3" fmla="*/ 4 h 299"/>
                <a:gd name="T4" fmla="*/ 0 w 247"/>
                <a:gd name="T5" fmla="*/ 5 h 299"/>
                <a:gd name="T6" fmla="*/ 1 w 247"/>
                <a:gd name="T7" fmla="*/ 6 h 299"/>
                <a:gd name="T8" fmla="*/ 2 w 247"/>
                <a:gd name="T9" fmla="*/ 5 h 299"/>
                <a:gd name="T10" fmla="*/ 5 w 247"/>
                <a:gd name="T11" fmla="*/ 1 h 299"/>
                <a:gd name="T12" fmla="*/ 4 w 247"/>
                <a:gd name="T13" fmla="*/ 0 h 2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7" h="299">
                  <a:moveTo>
                    <a:pt x="194" y="0"/>
                  </a:moveTo>
                  <a:lnTo>
                    <a:pt x="57" y="184"/>
                  </a:lnTo>
                  <a:lnTo>
                    <a:pt x="0" y="261"/>
                  </a:lnTo>
                  <a:lnTo>
                    <a:pt x="51" y="299"/>
                  </a:lnTo>
                  <a:lnTo>
                    <a:pt x="108" y="222"/>
                  </a:lnTo>
                  <a:lnTo>
                    <a:pt x="247" y="3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Freeform 229">
              <a:extLst>
                <a:ext uri="{FF2B5EF4-FFF2-40B4-BE49-F238E27FC236}">
                  <a16:creationId xmlns:a16="http://schemas.microsoft.com/office/drawing/2014/main" id="{BB4F0B19-12C7-437C-B87D-CD938F04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1965"/>
              <a:ext cx="36" cy="42"/>
            </a:xfrm>
            <a:custGeom>
              <a:avLst/>
              <a:gdLst>
                <a:gd name="T0" fmla="*/ 4 w 249"/>
                <a:gd name="T1" fmla="*/ 0 h 297"/>
                <a:gd name="T2" fmla="*/ 3 w 249"/>
                <a:gd name="T3" fmla="*/ 1 h 297"/>
                <a:gd name="T4" fmla="*/ 0 w 249"/>
                <a:gd name="T5" fmla="*/ 5 h 297"/>
                <a:gd name="T6" fmla="*/ 1 w 249"/>
                <a:gd name="T7" fmla="*/ 6 h 297"/>
                <a:gd name="T8" fmla="*/ 4 w 249"/>
                <a:gd name="T9" fmla="*/ 2 h 297"/>
                <a:gd name="T10" fmla="*/ 5 w 249"/>
                <a:gd name="T11" fmla="*/ 1 h 297"/>
                <a:gd name="T12" fmla="*/ 4 w 249"/>
                <a:gd name="T13" fmla="*/ 0 h 2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9" h="297">
                  <a:moveTo>
                    <a:pt x="197" y="0"/>
                  </a:moveTo>
                  <a:lnTo>
                    <a:pt x="147" y="66"/>
                  </a:lnTo>
                  <a:lnTo>
                    <a:pt x="0" y="259"/>
                  </a:lnTo>
                  <a:lnTo>
                    <a:pt x="51" y="297"/>
                  </a:lnTo>
                  <a:lnTo>
                    <a:pt x="199" y="104"/>
                  </a:lnTo>
                  <a:lnTo>
                    <a:pt x="249" y="3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Freeform 230">
              <a:extLst>
                <a:ext uri="{FF2B5EF4-FFF2-40B4-BE49-F238E27FC236}">
                  <a16:creationId xmlns:a16="http://schemas.microsoft.com/office/drawing/2014/main" id="{CBE160E6-42C9-4322-A2AC-22AD2BD09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1892"/>
              <a:ext cx="36" cy="42"/>
            </a:xfrm>
            <a:custGeom>
              <a:avLst/>
              <a:gdLst>
                <a:gd name="T0" fmla="*/ 4 w 252"/>
                <a:gd name="T1" fmla="*/ 0 h 295"/>
                <a:gd name="T2" fmla="*/ 2 w 252"/>
                <a:gd name="T3" fmla="*/ 3 h 295"/>
                <a:gd name="T4" fmla="*/ 0 w 252"/>
                <a:gd name="T5" fmla="*/ 5 h 295"/>
                <a:gd name="T6" fmla="*/ 1 w 252"/>
                <a:gd name="T7" fmla="*/ 6 h 295"/>
                <a:gd name="T8" fmla="*/ 3 w 252"/>
                <a:gd name="T9" fmla="*/ 4 h 295"/>
                <a:gd name="T10" fmla="*/ 5 w 252"/>
                <a:gd name="T11" fmla="*/ 1 h 295"/>
                <a:gd name="T12" fmla="*/ 4 w 252"/>
                <a:gd name="T13" fmla="*/ 0 h 2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" h="295">
                  <a:moveTo>
                    <a:pt x="201" y="0"/>
                  </a:moveTo>
                  <a:lnTo>
                    <a:pt x="81" y="152"/>
                  </a:lnTo>
                  <a:lnTo>
                    <a:pt x="0" y="256"/>
                  </a:lnTo>
                  <a:lnTo>
                    <a:pt x="52" y="295"/>
                  </a:lnTo>
                  <a:lnTo>
                    <a:pt x="132" y="193"/>
                  </a:lnTo>
                  <a:lnTo>
                    <a:pt x="252" y="39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Freeform 231">
              <a:extLst>
                <a:ext uri="{FF2B5EF4-FFF2-40B4-BE49-F238E27FC236}">
                  <a16:creationId xmlns:a16="http://schemas.microsoft.com/office/drawing/2014/main" id="{02593111-5364-4F0D-B5A3-3CEBAADB7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1819"/>
              <a:ext cx="37" cy="42"/>
            </a:xfrm>
            <a:custGeom>
              <a:avLst/>
              <a:gdLst>
                <a:gd name="T0" fmla="*/ 4 w 255"/>
                <a:gd name="T1" fmla="*/ 0 h 294"/>
                <a:gd name="T2" fmla="*/ 4 w 255"/>
                <a:gd name="T3" fmla="*/ 1 h 294"/>
                <a:gd name="T4" fmla="*/ 0 w 255"/>
                <a:gd name="T5" fmla="*/ 5 h 294"/>
                <a:gd name="T6" fmla="*/ 0 w 255"/>
                <a:gd name="T7" fmla="*/ 5 h 294"/>
                <a:gd name="T8" fmla="*/ 1 w 255"/>
                <a:gd name="T9" fmla="*/ 6 h 294"/>
                <a:gd name="T10" fmla="*/ 1 w 255"/>
                <a:gd name="T11" fmla="*/ 6 h 294"/>
                <a:gd name="T12" fmla="*/ 5 w 255"/>
                <a:gd name="T13" fmla="*/ 1 h 294"/>
                <a:gd name="T14" fmla="*/ 5 w 255"/>
                <a:gd name="T15" fmla="*/ 1 h 294"/>
                <a:gd name="T16" fmla="*/ 4 w 255"/>
                <a:gd name="T17" fmla="*/ 0 h 2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294">
                  <a:moveTo>
                    <a:pt x="205" y="0"/>
                  </a:moveTo>
                  <a:lnTo>
                    <a:pt x="183" y="27"/>
                  </a:lnTo>
                  <a:lnTo>
                    <a:pt x="13" y="238"/>
                  </a:lnTo>
                  <a:lnTo>
                    <a:pt x="0" y="254"/>
                  </a:lnTo>
                  <a:lnTo>
                    <a:pt x="52" y="294"/>
                  </a:lnTo>
                  <a:lnTo>
                    <a:pt x="63" y="279"/>
                  </a:lnTo>
                  <a:lnTo>
                    <a:pt x="234" y="68"/>
                  </a:lnTo>
                  <a:lnTo>
                    <a:pt x="255" y="4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Freeform 232">
              <a:extLst>
                <a:ext uri="{FF2B5EF4-FFF2-40B4-BE49-F238E27FC236}">
                  <a16:creationId xmlns:a16="http://schemas.microsoft.com/office/drawing/2014/main" id="{5B5790B4-4584-4321-9070-6C37EDA08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1748"/>
              <a:ext cx="37" cy="41"/>
            </a:xfrm>
            <a:custGeom>
              <a:avLst/>
              <a:gdLst>
                <a:gd name="T0" fmla="*/ 4 w 258"/>
                <a:gd name="T1" fmla="*/ 0 h 290"/>
                <a:gd name="T2" fmla="*/ 4 w 258"/>
                <a:gd name="T3" fmla="*/ 0 h 290"/>
                <a:gd name="T4" fmla="*/ 2 w 258"/>
                <a:gd name="T5" fmla="*/ 2 h 290"/>
                <a:gd name="T6" fmla="*/ 0 w 258"/>
                <a:gd name="T7" fmla="*/ 5 h 290"/>
                <a:gd name="T8" fmla="*/ 1 w 258"/>
                <a:gd name="T9" fmla="*/ 6 h 290"/>
                <a:gd name="T10" fmla="*/ 3 w 258"/>
                <a:gd name="T11" fmla="*/ 3 h 290"/>
                <a:gd name="T12" fmla="*/ 5 w 258"/>
                <a:gd name="T13" fmla="*/ 1 h 290"/>
                <a:gd name="T14" fmla="*/ 5 w 258"/>
                <a:gd name="T15" fmla="*/ 1 h 290"/>
                <a:gd name="T16" fmla="*/ 4 w 258"/>
                <a:gd name="T17" fmla="*/ 0 h 2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8" h="290">
                  <a:moveTo>
                    <a:pt x="209" y="0"/>
                  </a:moveTo>
                  <a:lnTo>
                    <a:pt x="206" y="4"/>
                  </a:lnTo>
                  <a:lnTo>
                    <a:pt x="117" y="108"/>
                  </a:lnTo>
                  <a:lnTo>
                    <a:pt x="0" y="249"/>
                  </a:lnTo>
                  <a:lnTo>
                    <a:pt x="50" y="290"/>
                  </a:lnTo>
                  <a:lnTo>
                    <a:pt x="167" y="150"/>
                  </a:lnTo>
                  <a:lnTo>
                    <a:pt x="255" y="46"/>
                  </a:lnTo>
                  <a:lnTo>
                    <a:pt x="258" y="42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Freeform 233">
              <a:extLst>
                <a:ext uri="{FF2B5EF4-FFF2-40B4-BE49-F238E27FC236}">
                  <a16:creationId xmlns:a16="http://schemas.microsoft.com/office/drawing/2014/main" id="{D06DABC6-7346-4C89-AEF0-7346DD14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1677"/>
              <a:ext cx="37" cy="41"/>
            </a:xfrm>
            <a:custGeom>
              <a:avLst/>
              <a:gdLst>
                <a:gd name="T0" fmla="*/ 4 w 263"/>
                <a:gd name="T1" fmla="*/ 0 h 287"/>
                <a:gd name="T2" fmla="*/ 3 w 263"/>
                <a:gd name="T3" fmla="*/ 2 h 287"/>
                <a:gd name="T4" fmla="*/ 1 w 263"/>
                <a:gd name="T5" fmla="*/ 4 h 287"/>
                <a:gd name="T6" fmla="*/ 0 w 263"/>
                <a:gd name="T7" fmla="*/ 5 h 287"/>
                <a:gd name="T8" fmla="*/ 1 w 263"/>
                <a:gd name="T9" fmla="*/ 6 h 287"/>
                <a:gd name="T10" fmla="*/ 2 w 263"/>
                <a:gd name="T11" fmla="*/ 5 h 287"/>
                <a:gd name="T12" fmla="*/ 4 w 263"/>
                <a:gd name="T13" fmla="*/ 3 h 287"/>
                <a:gd name="T14" fmla="*/ 5 w 263"/>
                <a:gd name="T15" fmla="*/ 1 h 287"/>
                <a:gd name="T16" fmla="*/ 4 w 263"/>
                <a:gd name="T17" fmla="*/ 0 h 2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3" h="287">
                  <a:moveTo>
                    <a:pt x="215" y="0"/>
                  </a:moveTo>
                  <a:lnTo>
                    <a:pt x="139" y="84"/>
                  </a:lnTo>
                  <a:lnTo>
                    <a:pt x="50" y="187"/>
                  </a:lnTo>
                  <a:lnTo>
                    <a:pt x="0" y="244"/>
                  </a:lnTo>
                  <a:lnTo>
                    <a:pt x="48" y="287"/>
                  </a:lnTo>
                  <a:lnTo>
                    <a:pt x="99" y="228"/>
                  </a:lnTo>
                  <a:lnTo>
                    <a:pt x="188" y="127"/>
                  </a:lnTo>
                  <a:lnTo>
                    <a:pt x="263" y="4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Freeform 234">
              <a:extLst>
                <a:ext uri="{FF2B5EF4-FFF2-40B4-BE49-F238E27FC236}">
                  <a16:creationId xmlns:a16="http://schemas.microsoft.com/office/drawing/2014/main" id="{2621CA5D-39DE-4820-8357-52EC92FE9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1609"/>
              <a:ext cx="38" cy="40"/>
            </a:xfrm>
            <a:custGeom>
              <a:avLst/>
              <a:gdLst>
                <a:gd name="T0" fmla="*/ 5 w 269"/>
                <a:gd name="T1" fmla="*/ 0 h 282"/>
                <a:gd name="T2" fmla="*/ 3 w 269"/>
                <a:gd name="T3" fmla="*/ 1 h 282"/>
                <a:gd name="T4" fmla="*/ 1 w 269"/>
                <a:gd name="T5" fmla="*/ 3 h 282"/>
                <a:gd name="T6" fmla="*/ 0 w 269"/>
                <a:gd name="T7" fmla="*/ 5 h 282"/>
                <a:gd name="T8" fmla="*/ 1 w 269"/>
                <a:gd name="T9" fmla="*/ 6 h 282"/>
                <a:gd name="T10" fmla="*/ 2 w 269"/>
                <a:gd name="T11" fmla="*/ 4 h 282"/>
                <a:gd name="T12" fmla="*/ 4 w 269"/>
                <a:gd name="T13" fmla="*/ 2 h 282"/>
                <a:gd name="T14" fmla="*/ 5 w 269"/>
                <a:gd name="T15" fmla="*/ 1 h 282"/>
                <a:gd name="T16" fmla="*/ 5 w 269"/>
                <a:gd name="T17" fmla="*/ 0 h 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82">
                  <a:moveTo>
                    <a:pt x="223" y="0"/>
                  </a:moveTo>
                  <a:lnTo>
                    <a:pt x="163" y="63"/>
                  </a:lnTo>
                  <a:lnTo>
                    <a:pt x="71" y="162"/>
                  </a:lnTo>
                  <a:lnTo>
                    <a:pt x="0" y="238"/>
                  </a:lnTo>
                  <a:lnTo>
                    <a:pt x="48" y="282"/>
                  </a:lnTo>
                  <a:lnTo>
                    <a:pt x="118" y="206"/>
                  </a:lnTo>
                  <a:lnTo>
                    <a:pt x="211" y="107"/>
                  </a:lnTo>
                  <a:lnTo>
                    <a:pt x="269" y="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Freeform 235">
              <a:extLst>
                <a:ext uri="{FF2B5EF4-FFF2-40B4-BE49-F238E27FC236}">
                  <a16:creationId xmlns:a16="http://schemas.microsoft.com/office/drawing/2014/main" id="{12680952-60E5-4F8B-9ED3-0E0B360E3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" y="1542"/>
              <a:ext cx="39" cy="40"/>
            </a:xfrm>
            <a:custGeom>
              <a:avLst/>
              <a:gdLst>
                <a:gd name="T0" fmla="*/ 5 w 276"/>
                <a:gd name="T1" fmla="*/ 0 h 276"/>
                <a:gd name="T2" fmla="*/ 4 w 276"/>
                <a:gd name="T3" fmla="*/ 1 h 276"/>
                <a:gd name="T4" fmla="*/ 2 w 276"/>
                <a:gd name="T5" fmla="*/ 3 h 276"/>
                <a:gd name="T6" fmla="*/ 0 w 276"/>
                <a:gd name="T7" fmla="*/ 5 h 276"/>
                <a:gd name="T8" fmla="*/ 1 w 276"/>
                <a:gd name="T9" fmla="*/ 6 h 276"/>
                <a:gd name="T10" fmla="*/ 3 w 276"/>
                <a:gd name="T11" fmla="*/ 4 h 276"/>
                <a:gd name="T12" fmla="*/ 5 w 276"/>
                <a:gd name="T13" fmla="*/ 2 h 276"/>
                <a:gd name="T14" fmla="*/ 6 w 276"/>
                <a:gd name="T15" fmla="*/ 1 h 276"/>
                <a:gd name="T16" fmla="*/ 5 w 276"/>
                <a:gd name="T17" fmla="*/ 0 h 2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276">
                  <a:moveTo>
                    <a:pt x="230" y="0"/>
                  </a:moveTo>
                  <a:lnTo>
                    <a:pt x="186" y="43"/>
                  </a:lnTo>
                  <a:lnTo>
                    <a:pt x="90" y="139"/>
                  </a:lnTo>
                  <a:lnTo>
                    <a:pt x="0" y="231"/>
                  </a:lnTo>
                  <a:lnTo>
                    <a:pt x="46" y="276"/>
                  </a:lnTo>
                  <a:lnTo>
                    <a:pt x="137" y="184"/>
                  </a:lnTo>
                  <a:lnTo>
                    <a:pt x="231" y="89"/>
                  </a:lnTo>
                  <a:lnTo>
                    <a:pt x="276" y="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Freeform 236">
              <a:extLst>
                <a:ext uri="{FF2B5EF4-FFF2-40B4-BE49-F238E27FC236}">
                  <a16:creationId xmlns:a16="http://schemas.microsoft.com/office/drawing/2014/main" id="{D73D6FE4-82BF-4840-A72D-50CDD8D78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" y="1478"/>
              <a:ext cx="40" cy="39"/>
            </a:xfrm>
            <a:custGeom>
              <a:avLst/>
              <a:gdLst>
                <a:gd name="T0" fmla="*/ 5 w 282"/>
                <a:gd name="T1" fmla="*/ 0 h 269"/>
                <a:gd name="T2" fmla="*/ 4 w 282"/>
                <a:gd name="T3" fmla="*/ 1 h 269"/>
                <a:gd name="T4" fmla="*/ 2 w 282"/>
                <a:gd name="T5" fmla="*/ 2 h 269"/>
                <a:gd name="T6" fmla="*/ 0 w 282"/>
                <a:gd name="T7" fmla="*/ 4 h 269"/>
                <a:gd name="T8" fmla="*/ 0 w 282"/>
                <a:gd name="T9" fmla="*/ 5 h 269"/>
                <a:gd name="T10" fmla="*/ 1 w 282"/>
                <a:gd name="T11" fmla="*/ 6 h 269"/>
                <a:gd name="T12" fmla="*/ 1 w 282"/>
                <a:gd name="T13" fmla="*/ 5 h 269"/>
                <a:gd name="T14" fmla="*/ 3 w 282"/>
                <a:gd name="T15" fmla="*/ 3 h 269"/>
                <a:gd name="T16" fmla="*/ 5 w 282"/>
                <a:gd name="T17" fmla="*/ 2 h 269"/>
                <a:gd name="T18" fmla="*/ 6 w 282"/>
                <a:gd name="T19" fmla="*/ 1 h 269"/>
                <a:gd name="T20" fmla="*/ 5 w 282"/>
                <a:gd name="T21" fmla="*/ 0 h 2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269">
                  <a:moveTo>
                    <a:pt x="239" y="0"/>
                  </a:moveTo>
                  <a:lnTo>
                    <a:pt x="209" y="28"/>
                  </a:lnTo>
                  <a:lnTo>
                    <a:pt x="110" y="119"/>
                  </a:lnTo>
                  <a:lnTo>
                    <a:pt x="12" y="211"/>
                  </a:lnTo>
                  <a:lnTo>
                    <a:pt x="0" y="222"/>
                  </a:lnTo>
                  <a:lnTo>
                    <a:pt x="45" y="269"/>
                  </a:lnTo>
                  <a:lnTo>
                    <a:pt x="56" y="257"/>
                  </a:lnTo>
                  <a:lnTo>
                    <a:pt x="154" y="166"/>
                  </a:lnTo>
                  <a:lnTo>
                    <a:pt x="253" y="75"/>
                  </a:lnTo>
                  <a:lnTo>
                    <a:pt x="282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Freeform 237">
              <a:extLst>
                <a:ext uri="{FF2B5EF4-FFF2-40B4-BE49-F238E27FC236}">
                  <a16:creationId xmlns:a16="http://schemas.microsoft.com/office/drawing/2014/main" id="{DA562B8B-E08D-44DB-83FB-453F4A25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" y="1417"/>
              <a:ext cx="41" cy="37"/>
            </a:xfrm>
            <a:custGeom>
              <a:avLst/>
              <a:gdLst>
                <a:gd name="T0" fmla="*/ 5 w 290"/>
                <a:gd name="T1" fmla="*/ 0 h 260"/>
                <a:gd name="T2" fmla="*/ 5 w 290"/>
                <a:gd name="T3" fmla="*/ 0 h 260"/>
                <a:gd name="T4" fmla="*/ 3 w 290"/>
                <a:gd name="T5" fmla="*/ 2 h 260"/>
                <a:gd name="T6" fmla="*/ 1 w 290"/>
                <a:gd name="T7" fmla="*/ 4 h 260"/>
                <a:gd name="T8" fmla="*/ 0 w 290"/>
                <a:gd name="T9" fmla="*/ 4 h 260"/>
                <a:gd name="T10" fmla="*/ 1 w 290"/>
                <a:gd name="T11" fmla="*/ 5 h 260"/>
                <a:gd name="T12" fmla="*/ 1 w 290"/>
                <a:gd name="T13" fmla="*/ 5 h 260"/>
                <a:gd name="T14" fmla="*/ 3 w 290"/>
                <a:gd name="T15" fmla="*/ 3 h 260"/>
                <a:gd name="T16" fmla="*/ 5 w 290"/>
                <a:gd name="T17" fmla="*/ 1 h 260"/>
                <a:gd name="T18" fmla="*/ 6 w 290"/>
                <a:gd name="T19" fmla="*/ 1 h 260"/>
                <a:gd name="T20" fmla="*/ 5 w 290"/>
                <a:gd name="T21" fmla="*/ 0 h 2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0" h="260">
                  <a:moveTo>
                    <a:pt x="248" y="0"/>
                  </a:moveTo>
                  <a:lnTo>
                    <a:pt x="228" y="15"/>
                  </a:lnTo>
                  <a:lnTo>
                    <a:pt x="127" y="101"/>
                  </a:lnTo>
                  <a:lnTo>
                    <a:pt x="25" y="189"/>
                  </a:lnTo>
                  <a:lnTo>
                    <a:pt x="0" y="211"/>
                  </a:lnTo>
                  <a:lnTo>
                    <a:pt x="43" y="260"/>
                  </a:lnTo>
                  <a:lnTo>
                    <a:pt x="67" y="238"/>
                  </a:lnTo>
                  <a:lnTo>
                    <a:pt x="169" y="150"/>
                  </a:lnTo>
                  <a:lnTo>
                    <a:pt x="270" y="65"/>
                  </a:lnTo>
                  <a:lnTo>
                    <a:pt x="290" y="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Freeform 238">
              <a:extLst>
                <a:ext uri="{FF2B5EF4-FFF2-40B4-BE49-F238E27FC236}">
                  <a16:creationId xmlns:a16="http://schemas.microsoft.com/office/drawing/2014/main" id="{F03DF346-CAA6-4C00-BF64-86F8629E8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" y="1359"/>
              <a:ext cx="42" cy="36"/>
            </a:xfrm>
            <a:custGeom>
              <a:avLst/>
              <a:gdLst>
                <a:gd name="T0" fmla="*/ 5 w 298"/>
                <a:gd name="T1" fmla="*/ 0 h 250"/>
                <a:gd name="T2" fmla="*/ 5 w 298"/>
                <a:gd name="T3" fmla="*/ 0 h 250"/>
                <a:gd name="T4" fmla="*/ 3 w 298"/>
                <a:gd name="T5" fmla="*/ 2 h 250"/>
                <a:gd name="T6" fmla="*/ 1 w 298"/>
                <a:gd name="T7" fmla="*/ 3 h 250"/>
                <a:gd name="T8" fmla="*/ 0 w 298"/>
                <a:gd name="T9" fmla="*/ 4 h 250"/>
                <a:gd name="T10" fmla="*/ 1 w 298"/>
                <a:gd name="T11" fmla="*/ 5 h 250"/>
                <a:gd name="T12" fmla="*/ 2 w 298"/>
                <a:gd name="T13" fmla="*/ 5 h 250"/>
                <a:gd name="T14" fmla="*/ 4 w 298"/>
                <a:gd name="T15" fmla="*/ 3 h 250"/>
                <a:gd name="T16" fmla="*/ 6 w 298"/>
                <a:gd name="T17" fmla="*/ 1 h 250"/>
                <a:gd name="T18" fmla="*/ 6 w 298"/>
                <a:gd name="T19" fmla="*/ 1 h 250"/>
                <a:gd name="T20" fmla="*/ 5 w 298"/>
                <a:gd name="T21" fmla="*/ 0 h 2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250">
                  <a:moveTo>
                    <a:pt x="258" y="0"/>
                  </a:moveTo>
                  <a:lnTo>
                    <a:pt x="247" y="9"/>
                  </a:lnTo>
                  <a:lnTo>
                    <a:pt x="141" y="89"/>
                  </a:lnTo>
                  <a:lnTo>
                    <a:pt x="37" y="170"/>
                  </a:lnTo>
                  <a:lnTo>
                    <a:pt x="0" y="199"/>
                  </a:lnTo>
                  <a:lnTo>
                    <a:pt x="40" y="250"/>
                  </a:lnTo>
                  <a:lnTo>
                    <a:pt x="76" y="221"/>
                  </a:lnTo>
                  <a:lnTo>
                    <a:pt x="180" y="141"/>
                  </a:lnTo>
                  <a:lnTo>
                    <a:pt x="285" y="61"/>
                  </a:lnTo>
                  <a:lnTo>
                    <a:pt x="298" y="5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Freeform 239">
              <a:extLst>
                <a:ext uri="{FF2B5EF4-FFF2-40B4-BE49-F238E27FC236}">
                  <a16:creationId xmlns:a16="http://schemas.microsoft.com/office/drawing/2014/main" id="{61602EF6-C2C0-4485-B681-4319CF704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" y="1306"/>
              <a:ext cx="44" cy="34"/>
            </a:xfrm>
            <a:custGeom>
              <a:avLst/>
              <a:gdLst>
                <a:gd name="T0" fmla="*/ 6 w 305"/>
                <a:gd name="T1" fmla="*/ 0 h 238"/>
                <a:gd name="T2" fmla="*/ 5 w 305"/>
                <a:gd name="T3" fmla="*/ 0 h 238"/>
                <a:gd name="T4" fmla="*/ 3 w 305"/>
                <a:gd name="T5" fmla="*/ 2 h 238"/>
                <a:gd name="T6" fmla="*/ 1 w 305"/>
                <a:gd name="T7" fmla="*/ 3 h 238"/>
                <a:gd name="T8" fmla="*/ 0 w 305"/>
                <a:gd name="T9" fmla="*/ 4 h 238"/>
                <a:gd name="T10" fmla="*/ 1 w 305"/>
                <a:gd name="T11" fmla="*/ 5 h 238"/>
                <a:gd name="T12" fmla="*/ 2 w 305"/>
                <a:gd name="T13" fmla="*/ 4 h 238"/>
                <a:gd name="T14" fmla="*/ 4 w 305"/>
                <a:gd name="T15" fmla="*/ 3 h 238"/>
                <a:gd name="T16" fmla="*/ 6 w 305"/>
                <a:gd name="T17" fmla="*/ 1 h 238"/>
                <a:gd name="T18" fmla="*/ 6 w 305"/>
                <a:gd name="T19" fmla="*/ 1 h 238"/>
                <a:gd name="T20" fmla="*/ 6 w 305"/>
                <a:gd name="T21" fmla="*/ 0 h 2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5" h="238">
                  <a:moveTo>
                    <a:pt x="269" y="0"/>
                  </a:moveTo>
                  <a:lnTo>
                    <a:pt x="259" y="6"/>
                  </a:lnTo>
                  <a:lnTo>
                    <a:pt x="150" y="80"/>
                  </a:lnTo>
                  <a:lnTo>
                    <a:pt x="43" y="154"/>
                  </a:lnTo>
                  <a:lnTo>
                    <a:pt x="0" y="186"/>
                  </a:lnTo>
                  <a:lnTo>
                    <a:pt x="37" y="238"/>
                  </a:lnTo>
                  <a:lnTo>
                    <a:pt x="80" y="208"/>
                  </a:lnTo>
                  <a:lnTo>
                    <a:pt x="187" y="133"/>
                  </a:lnTo>
                  <a:lnTo>
                    <a:pt x="295" y="61"/>
                  </a:lnTo>
                  <a:lnTo>
                    <a:pt x="305" y="5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Freeform 240">
              <a:extLst>
                <a:ext uri="{FF2B5EF4-FFF2-40B4-BE49-F238E27FC236}">
                  <a16:creationId xmlns:a16="http://schemas.microsoft.com/office/drawing/2014/main" id="{E505E189-9968-42E5-A925-A646C278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" y="1257"/>
              <a:ext cx="45" cy="31"/>
            </a:xfrm>
            <a:custGeom>
              <a:avLst/>
              <a:gdLst>
                <a:gd name="T0" fmla="*/ 6 w 314"/>
                <a:gd name="T1" fmla="*/ 0 h 222"/>
                <a:gd name="T2" fmla="*/ 6 w 314"/>
                <a:gd name="T3" fmla="*/ 0 h 222"/>
                <a:gd name="T4" fmla="*/ 3 w 314"/>
                <a:gd name="T5" fmla="*/ 1 h 222"/>
                <a:gd name="T6" fmla="*/ 1 w 314"/>
                <a:gd name="T7" fmla="*/ 3 h 222"/>
                <a:gd name="T8" fmla="*/ 0 w 314"/>
                <a:gd name="T9" fmla="*/ 3 h 222"/>
                <a:gd name="T10" fmla="*/ 1 w 314"/>
                <a:gd name="T11" fmla="*/ 4 h 222"/>
                <a:gd name="T12" fmla="*/ 2 w 314"/>
                <a:gd name="T13" fmla="*/ 4 h 222"/>
                <a:gd name="T14" fmla="*/ 4 w 314"/>
                <a:gd name="T15" fmla="*/ 3 h 222"/>
                <a:gd name="T16" fmla="*/ 6 w 314"/>
                <a:gd name="T17" fmla="*/ 1 h 222"/>
                <a:gd name="T18" fmla="*/ 6 w 314"/>
                <a:gd name="T19" fmla="*/ 1 h 222"/>
                <a:gd name="T20" fmla="*/ 6 w 314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4" h="222">
                  <a:moveTo>
                    <a:pt x="281" y="0"/>
                  </a:moveTo>
                  <a:lnTo>
                    <a:pt x="272" y="6"/>
                  </a:lnTo>
                  <a:lnTo>
                    <a:pt x="159" y="72"/>
                  </a:lnTo>
                  <a:lnTo>
                    <a:pt x="47" y="138"/>
                  </a:lnTo>
                  <a:lnTo>
                    <a:pt x="0" y="167"/>
                  </a:lnTo>
                  <a:lnTo>
                    <a:pt x="35" y="222"/>
                  </a:lnTo>
                  <a:lnTo>
                    <a:pt x="81" y="194"/>
                  </a:lnTo>
                  <a:lnTo>
                    <a:pt x="193" y="128"/>
                  </a:lnTo>
                  <a:lnTo>
                    <a:pt x="303" y="61"/>
                  </a:lnTo>
                  <a:lnTo>
                    <a:pt x="314" y="5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Freeform 241">
              <a:extLst>
                <a:ext uri="{FF2B5EF4-FFF2-40B4-BE49-F238E27FC236}">
                  <a16:creationId xmlns:a16="http://schemas.microsoft.com/office/drawing/2014/main" id="{114C6FBF-DE70-4E8C-B663-BFB7A734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1213"/>
              <a:ext cx="45" cy="29"/>
            </a:xfrm>
            <a:custGeom>
              <a:avLst/>
              <a:gdLst>
                <a:gd name="T0" fmla="*/ 6 w 320"/>
                <a:gd name="T1" fmla="*/ 0 h 205"/>
                <a:gd name="T2" fmla="*/ 5 w 320"/>
                <a:gd name="T3" fmla="*/ 0 h 205"/>
                <a:gd name="T4" fmla="*/ 3 w 320"/>
                <a:gd name="T5" fmla="*/ 1 h 205"/>
                <a:gd name="T6" fmla="*/ 1 w 320"/>
                <a:gd name="T7" fmla="*/ 3 h 205"/>
                <a:gd name="T8" fmla="*/ 0 w 320"/>
                <a:gd name="T9" fmla="*/ 3 h 205"/>
                <a:gd name="T10" fmla="*/ 1 w 320"/>
                <a:gd name="T11" fmla="*/ 4 h 205"/>
                <a:gd name="T12" fmla="*/ 2 w 320"/>
                <a:gd name="T13" fmla="*/ 4 h 205"/>
                <a:gd name="T14" fmla="*/ 4 w 320"/>
                <a:gd name="T15" fmla="*/ 2 h 205"/>
                <a:gd name="T16" fmla="*/ 6 w 320"/>
                <a:gd name="T17" fmla="*/ 1 h 205"/>
                <a:gd name="T18" fmla="*/ 6 w 320"/>
                <a:gd name="T19" fmla="*/ 1 h 205"/>
                <a:gd name="T20" fmla="*/ 6 w 320"/>
                <a:gd name="T21" fmla="*/ 0 h 2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0" h="205">
                  <a:moveTo>
                    <a:pt x="291" y="0"/>
                  </a:moveTo>
                  <a:lnTo>
                    <a:pt x="278" y="7"/>
                  </a:lnTo>
                  <a:lnTo>
                    <a:pt x="162" y="65"/>
                  </a:lnTo>
                  <a:lnTo>
                    <a:pt x="46" y="124"/>
                  </a:lnTo>
                  <a:lnTo>
                    <a:pt x="0" y="148"/>
                  </a:lnTo>
                  <a:lnTo>
                    <a:pt x="31" y="205"/>
                  </a:lnTo>
                  <a:lnTo>
                    <a:pt x="76" y="181"/>
                  </a:lnTo>
                  <a:lnTo>
                    <a:pt x="191" y="123"/>
                  </a:lnTo>
                  <a:lnTo>
                    <a:pt x="306" y="66"/>
                  </a:lnTo>
                  <a:lnTo>
                    <a:pt x="320" y="5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Freeform 242">
              <a:extLst>
                <a:ext uri="{FF2B5EF4-FFF2-40B4-BE49-F238E27FC236}">
                  <a16:creationId xmlns:a16="http://schemas.microsoft.com/office/drawing/2014/main" id="{B1F25571-F51E-49C5-A448-170EEF1E9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175"/>
              <a:ext cx="46" cy="27"/>
            </a:xfrm>
            <a:custGeom>
              <a:avLst/>
              <a:gdLst>
                <a:gd name="T0" fmla="*/ 6 w 325"/>
                <a:gd name="T1" fmla="*/ 0 h 186"/>
                <a:gd name="T2" fmla="*/ 6 w 325"/>
                <a:gd name="T3" fmla="*/ 0 h 186"/>
                <a:gd name="T4" fmla="*/ 3 w 325"/>
                <a:gd name="T5" fmla="*/ 1 h 186"/>
                <a:gd name="T6" fmla="*/ 1 w 325"/>
                <a:gd name="T7" fmla="*/ 2 h 186"/>
                <a:gd name="T8" fmla="*/ 0 w 325"/>
                <a:gd name="T9" fmla="*/ 3 h 186"/>
                <a:gd name="T10" fmla="*/ 1 w 325"/>
                <a:gd name="T11" fmla="*/ 4 h 186"/>
                <a:gd name="T12" fmla="*/ 1 w 325"/>
                <a:gd name="T13" fmla="*/ 3 h 186"/>
                <a:gd name="T14" fmla="*/ 4 w 325"/>
                <a:gd name="T15" fmla="*/ 2 h 186"/>
                <a:gd name="T16" fmla="*/ 6 w 325"/>
                <a:gd name="T17" fmla="*/ 1 h 186"/>
                <a:gd name="T18" fmla="*/ 7 w 325"/>
                <a:gd name="T19" fmla="*/ 1 h 186"/>
                <a:gd name="T20" fmla="*/ 6 w 325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5" h="186">
                  <a:moveTo>
                    <a:pt x="302" y="0"/>
                  </a:moveTo>
                  <a:lnTo>
                    <a:pt x="283" y="7"/>
                  </a:lnTo>
                  <a:lnTo>
                    <a:pt x="163" y="56"/>
                  </a:lnTo>
                  <a:lnTo>
                    <a:pt x="43" y="106"/>
                  </a:lnTo>
                  <a:lnTo>
                    <a:pt x="0" y="126"/>
                  </a:lnTo>
                  <a:lnTo>
                    <a:pt x="26" y="186"/>
                  </a:lnTo>
                  <a:lnTo>
                    <a:pt x="69" y="166"/>
                  </a:lnTo>
                  <a:lnTo>
                    <a:pt x="187" y="116"/>
                  </a:lnTo>
                  <a:lnTo>
                    <a:pt x="306" y="68"/>
                  </a:lnTo>
                  <a:lnTo>
                    <a:pt x="325" y="6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Freeform 243">
              <a:extLst>
                <a:ext uri="{FF2B5EF4-FFF2-40B4-BE49-F238E27FC236}">
                  <a16:creationId xmlns:a16="http://schemas.microsoft.com/office/drawing/2014/main" id="{8B567AB5-3B20-45AC-B74D-5CF16F40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145"/>
              <a:ext cx="47" cy="23"/>
            </a:xfrm>
            <a:custGeom>
              <a:avLst/>
              <a:gdLst>
                <a:gd name="T0" fmla="*/ 6 w 329"/>
                <a:gd name="T1" fmla="*/ 0 h 162"/>
                <a:gd name="T2" fmla="*/ 6 w 329"/>
                <a:gd name="T3" fmla="*/ 0 h 162"/>
                <a:gd name="T4" fmla="*/ 3 w 329"/>
                <a:gd name="T5" fmla="*/ 1 h 162"/>
                <a:gd name="T6" fmla="*/ 1 w 329"/>
                <a:gd name="T7" fmla="*/ 2 h 162"/>
                <a:gd name="T8" fmla="*/ 0 w 329"/>
                <a:gd name="T9" fmla="*/ 2 h 162"/>
                <a:gd name="T10" fmla="*/ 0 w 329"/>
                <a:gd name="T11" fmla="*/ 3 h 162"/>
                <a:gd name="T12" fmla="*/ 1 w 329"/>
                <a:gd name="T13" fmla="*/ 3 h 162"/>
                <a:gd name="T14" fmla="*/ 4 w 329"/>
                <a:gd name="T15" fmla="*/ 2 h 162"/>
                <a:gd name="T16" fmla="*/ 6 w 329"/>
                <a:gd name="T17" fmla="*/ 1 h 162"/>
                <a:gd name="T18" fmla="*/ 7 w 329"/>
                <a:gd name="T19" fmla="*/ 1 h 162"/>
                <a:gd name="T20" fmla="*/ 6 w 329"/>
                <a:gd name="T21" fmla="*/ 0 h 1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9" h="162">
                  <a:moveTo>
                    <a:pt x="311" y="0"/>
                  </a:moveTo>
                  <a:lnTo>
                    <a:pt x="290" y="7"/>
                  </a:lnTo>
                  <a:lnTo>
                    <a:pt x="165" y="45"/>
                  </a:lnTo>
                  <a:lnTo>
                    <a:pt x="42" y="86"/>
                  </a:lnTo>
                  <a:lnTo>
                    <a:pt x="0" y="101"/>
                  </a:lnTo>
                  <a:lnTo>
                    <a:pt x="22" y="162"/>
                  </a:lnTo>
                  <a:lnTo>
                    <a:pt x="63" y="148"/>
                  </a:lnTo>
                  <a:lnTo>
                    <a:pt x="185" y="107"/>
                  </a:lnTo>
                  <a:lnTo>
                    <a:pt x="309" y="69"/>
                  </a:lnTo>
                  <a:lnTo>
                    <a:pt x="329" y="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Freeform 244">
              <a:extLst>
                <a:ext uri="{FF2B5EF4-FFF2-40B4-BE49-F238E27FC236}">
                  <a16:creationId xmlns:a16="http://schemas.microsoft.com/office/drawing/2014/main" id="{0F8BD1EE-C748-46A7-99FA-8CCFDAC5C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8" y="1122"/>
              <a:ext cx="47" cy="19"/>
            </a:xfrm>
            <a:custGeom>
              <a:avLst/>
              <a:gdLst>
                <a:gd name="T0" fmla="*/ 6 w 332"/>
                <a:gd name="T1" fmla="*/ 0 h 137"/>
                <a:gd name="T2" fmla="*/ 6 w 332"/>
                <a:gd name="T3" fmla="*/ 0 h 137"/>
                <a:gd name="T4" fmla="*/ 3 w 332"/>
                <a:gd name="T5" fmla="*/ 1 h 137"/>
                <a:gd name="T6" fmla="*/ 1 w 332"/>
                <a:gd name="T7" fmla="*/ 1 h 137"/>
                <a:gd name="T8" fmla="*/ 0 w 332"/>
                <a:gd name="T9" fmla="*/ 1 h 137"/>
                <a:gd name="T10" fmla="*/ 0 w 332"/>
                <a:gd name="T11" fmla="*/ 3 h 137"/>
                <a:gd name="T12" fmla="*/ 1 w 332"/>
                <a:gd name="T13" fmla="*/ 2 h 137"/>
                <a:gd name="T14" fmla="*/ 4 w 332"/>
                <a:gd name="T15" fmla="*/ 2 h 137"/>
                <a:gd name="T16" fmla="*/ 6 w 332"/>
                <a:gd name="T17" fmla="*/ 1 h 137"/>
                <a:gd name="T18" fmla="*/ 7 w 332"/>
                <a:gd name="T19" fmla="*/ 1 h 137"/>
                <a:gd name="T20" fmla="*/ 6 w 332"/>
                <a:gd name="T21" fmla="*/ 0 h 1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2" h="137">
                  <a:moveTo>
                    <a:pt x="320" y="0"/>
                  </a:moveTo>
                  <a:lnTo>
                    <a:pt x="300" y="5"/>
                  </a:lnTo>
                  <a:lnTo>
                    <a:pt x="170" y="33"/>
                  </a:lnTo>
                  <a:lnTo>
                    <a:pt x="43" y="64"/>
                  </a:lnTo>
                  <a:lnTo>
                    <a:pt x="0" y="75"/>
                  </a:lnTo>
                  <a:lnTo>
                    <a:pt x="18" y="137"/>
                  </a:lnTo>
                  <a:lnTo>
                    <a:pt x="59" y="127"/>
                  </a:lnTo>
                  <a:lnTo>
                    <a:pt x="186" y="97"/>
                  </a:lnTo>
                  <a:lnTo>
                    <a:pt x="313" y="68"/>
                  </a:lnTo>
                  <a:lnTo>
                    <a:pt x="332" y="6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Freeform 245">
              <a:extLst>
                <a:ext uri="{FF2B5EF4-FFF2-40B4-BE49-F238E27FC236}">
                  <a16:creationId xmlns:a16="http://schemas.microsoft.com/office/drawing/2014/main" id="{459C3311-A41B-483C-92D2-9FC10176B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1107"/>
              <a:ext cx="48" cy="15"/>
            </a:xfrm>
            <a:custGeom>
              <a:avLst/>
              <a:gdLst>
                <a:gd name="T0" fmla="*/ 7 w 332"/>
                <a:gd name="T1" fmla="*/ 0 h 111"/>
                <a:gd name="T2" fmla="*/ 7 w 332"/>
                <a:gd name="T3" fmla="*/ 0 h 111"/>
                <a:gd name="T4" fmla="*/ 5 w 332"/>
                <a:gd name="T5" fmla="*/ 0 h 111"/>
                <a:gd name="T6" fmla="*/ 4 w 332"/>
                <a:gd name="T7" fmla="*/ 0 h 111"/>
                <a:gd name="T8" fmla="*/ 2 w 332"/>
                <a:gd name="T9" fmla="*/ 1 h 111"/>
                <a:gd name="T10" fmla="*/ 1 w 332"/>
                <a:gd name="T11" fmla="*/ 1 h 111"/>
                <a:gd name="T12" fmla="*/ 0 w 332"/>
                <a:gd name="T13" fmla="*/ 1 h 111"/>
                <a:gd name="T14" fmla="*/ 0 w 332"/>
                <a:gd name="T15" fmla="*/ 2 h 111"/>
                <a:gd name="T16" fmla="*/ 1 w 332"/>
                <a:gd name="T17" fmla="*/ 2 h 111"/>
                <a:gd name="T18" fmla="*/ 3 w 332"/>
                <a:gd name="T19" fmla="*/ 2 h 111"/>
                <a:gd name="T20" fmla="*/ 4 w 332"/>
                <a:gd name="T21" fmla="*/ 1 h 111"/>
                <a:gd name="T22" fmla="*/ 5 w 332"/>
                <a:gd name="T23" fmla="*/ 1 h 111"/>
                <a:gd name="T24" fmla="*/ 7 w 332"/>
                <a:gd name="T25" fmla="*/ 1 h 111"/>
                <a:gd name="T26" fmla="*/ 7 w 332"/>
                <a:gd name="T27" fmla="*/ 1 h 111"/>
                <a:gd name="T28" fmla="*/ 7 w 332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2" h="111">
                  <a:moveTo>
                    <a:pt x="324" y="0"/>
                  </a:moveTo>
                  <a:lnTo>
                    <a:pt x="317" y="1"/>
                  </a:lnTo>
                  <a:lnTo>
                    <a:pt x="250" y="9"/>
                  </a:lnTo>
                  <a:lnTo>
                    <a:pt x="184" y="19"/>
                  </a:lnTo>
                  <a:lnTo>
                    <a:pt x="118" y="28"/>
                  </a:lnTo>
                  <a:lnTo>
                    <a:pt x="51" y="38"/>
                  </a:lnTo>
                  <a:lnTo>
                    <a:pt x="0" y="47"/>
                  </a:lnTo>
                  <a:lnTo>
                    <a:pt x="10" y="111"/>
                  </a:lnTo>
                  <a:lnTo>
                    <a:pt x="60" y="102"/>
                  </a:lnTo>
                  <a:lnTo>
                    <a:pt x="127" y="92"/>
                  </a:lnTo>
                  <a:lnTo>
                    <a:pt x="192" y="83"/>
                  </a:lnTo>
                  <a:lnTo>
                    <a:pt x="259" y="73"/>
                  </a:lnTo>
                  <a:lnTo>
                    <a:pt x="325" y="65"/>
                  </a:lnTo>
                  <a:lnTo>
                    <a:pt x="332" y="6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Freeform 246">
              <a:extLst>
                <a:ext uri="{FF2B5EF4-FFF2-40B4-BE49-F238E27FC236}">
                  <a16:creationId xmlns:a16="http://schemas.microsoft.com/office/drawing/2014/main" id="{1357D77C-53F4-475A-A85D-C1D237434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2" y="1099"/>
              <a:ext cx="47" cy="12"/>
            </a:xfrm>
            <a:custGeom>
              <a:avLst/>
              <a:gdLst>
                <a:gd name="T0" fmla="*/ 7 w 328"/>
                <a:gd name="T1" fmla="*/ 0 h 83"/>
                <a:gd name="T2" fmla="*/ 6 w 328"/>
                <a:gd name="T3" fmla="*/ 0 h 83"/>
                <a:gd name="T4" fmla="*/ 4 w 328"/>
                <a:gd name="T5" fmla="*/ 0 h 83"/>
                <a:gd name="T6" fmla="*/ 3 w 328"/>
                <a:gd name="T7" fmla="*/ 0 h 83"/>
                <a:gd name="T8" fmla="*/ 1 w 328"/>
                <a:gd name="T9" fmla="*/ 0 h 83"/>
                <a:gd name="T10" fmla="*/ 0 w 328"/>
                <a:gd name="T11" fmla="*/ 0 h 83"/>
                <a:gd name="T12" fmla="*/ 0 w 328"/>
                <a:gd name="T13" fmla="*/ 0 h 83"/>
                <a:gd name="T14" fmla="*/ 0 w 328"/>
                <a:gd name="T15" fmla="*/ 2 h 83"/>
                <a:gd name="T16" fmla="*/ 0 w 328"/>
                <a:gd name="T17" fmla="*/ 2 h 83"/>
                <a:gd name="T18" fmla="*/ 2 w 328"/>
                <a:gd name="T19" fmla="*/ 2 h 83"/>
                <a:gd name="T20" fmla="*/ 3 w 328"/>
                <a:gd name="T21" fmla="*/ 2 h 83"/>
                <a:gd name="T22" fmla="*/ 4 w 328"/>
                <a:gd name="T23" fmla="*/ 1 h 83"/>
                <a:gd name="T24" fmla="*/ 6 w 328"/>
                <a:gd name="T25" fmla="*/ 1 h 83"/>
                <a:gd name="T26" fmla="*/ 7 w 328"/>
                <a:gd name="T27" fmla="*/ 1 h 83"/>
                <a:gd name="T28" fmla="*/ 7 w 328"/>
                <a:gd name="T29" fmla="*/ 0 h 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8" h="83">
                  <a:moveTo>
                    <a:pt x="326" y="0"/>
                  </a:moveTo>
                  <a:lnTo>
                    <a:pt x="278" y="2"/>
                  </a:lnTo>
                  <a:lnTo>
                    <a:pt x="209" y="5"/>
                  </a:lnTo>
                  <a:lnTo>
                    <a:pt x="142" y="8"/>
                  </a:lnTo>
                  <a:lnTo>
                    <a:pt x="73" y="13"/>
                  </a:lnTo>
                  <a:lnTo>
                    <a:pt x="4" y="17"/>
                  </a:lnTo>
                  <a:lnTo>
                    <a:pt x="0" y="19"/>
                  </a:lnTo>
                  <a:lnTo>
                    <a:pt x="4" y="83"/>
                  </a:lnTo>
                  <a:lnTo>
                    <a:pt x="9" y="83"/>
                  </a:lnTo>
                  <a:lnTo>
                    <a:pt x="77" y="78"/>
                  </a:lnTo>
                  <a:lnTo>
                    <a:pt x="145" y="73"/>
                  </a:lnTo>
                  <a:lnTo>
                    <a:pt x="213" y="70"/>
                  </a:lnTo>
                  <a:lnTo>
                    <a:pt x="282" y="66"/>
                  </a:lnTo>
                  <a:lnTo>
                    <a:pt x="328" y="6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Freeform 247">
              <a:extLst>
                <a:ext uri="{FF2B5EF4-FFF2-40B4-BE49-F238E27FC236}">
                  <a16:creationId xmlns:a16="http://schemas.microsoft.com/office/drawing/2014/main" id="{49EDB95E-5B6B-4E53-B2C2-5A8C3389F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099"/>
              <a:ext cx="47" cy="11"/>
            </a:xfrm>
            <a:custGeom>
              <a:avLst/>
              <a:gdLst>
                <a:gd name="T0" fmla="*/ 7 w 326"/>
                <a:gd name="T1" fmla="*/ 0 h 75"/>
                <a:gd name="T2" fmla="*/ 5 w 326"/>
                <a:gd name="T3" fmla="*/ 0 h 75"/>
                <a:gd name="T4" fmla="*/ 4 w 326"/>
                <a:gd name="T5" fmla="*/ 0 h 75"/>
                <a:gd name="T6" fmla="*/ 2 w 326"/>
                <a:gd name="T7" fmla="*/ 0 h 75"/>
                <a:gd name="T8" fmla="*/ 1 w 326"/>
                <a:gd name="T9" fmla="*/ 0 h 75"/>
                <a:gd name="T10" fmla="*/ 0 w 326"/>
                <a:gd name="T11" fmla="*/ 0 h 75"/>
                <a:gd name="T12" fmla="*/ 0 w 326"/>
                <a:gd name="T13" fmla="*/ 1 h 75"/>
                <a:gd name="T14" fmla="*/ 1 w 326"/>
                <a:gd name="T15" fmla="*/ 1 h 75"/>
                <a:gd name="T16" fmla="*/ 2 w 326"/>
                <a:gd name="T17" fmla="*/ 1 h 75"/>
                <a:gd name="T18" fmla="*/ 4 w 326"/>
                <a:gd name="T19" fmla="*/ 1 h 75"/>
                <a:gd name="T20" fmla="*/ 5 w 326"/>
                <a:gd name="T21" fmla="*/ 1 h 75"/>
                <a:gd name="T22" fmla="*/ 7 w 326"/>
                <a:gd name="T23" fmla="*/ 2 h 75"/>
                <a:gd name="T24" fmla="*/ 7 w 326"/>
                <a:gd name="T25" fmla="*/ 0 h 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6" h="75">
                  <a:moveTo>
                    <a:pt x="326" y="10"/>
                  </a:moveTo>
                  <a:lnTo>
                    <a:pt x="256" y="6"/>
                  </a:lnTo>
                  <a:lnTo>
                    <a:pt x="185" y="4"/>
                  </a:lnTo>
                  <a:lnTo>
                    <a:pt x="115" y="2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3" y="66"/>
                  </a:lnTo>
                  <a:lnTo>
                    <a:pt x="113" y="67"/>
                  </a:lnTo>
                  <a:lnTo>
                    <a:pt x="184" y="69"/>
                  </a:lnTo>
                  <a:lnTo>
                    <a:pt x="254" y="71"/>
                  </a:lnTo>
                  <a:lnTo>
                    <a:pt x="324" y="75"/>
                  </a:lnTo>
                  <a:lnTo>
                    <a:pt x="326" y="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Freeform 248">
              <a:extLst>
                <a:ext uri="{FF2B5EF4-FFF2-40B4-BE49-F238E27FC236}">
                  <a16:creationId xmlns:a16="http://schemas.microsoft.com/office/drawing/2014/main" id="{FA19EF6D-E16E-46A1-96E3-CE8233FC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1104"/>
              <a:ext cx="48" cy="14"/>
            </a:xfrm>
            <a:custGeom>
              <a:avLst/>
              <a:gdLst>
                <a:gd name="T0" fmla="*/ 7 w 330"/>
                <a:gd name="T1" fmla="*/ 1 h 100"/>
                <a:gd name="T2" fmla="*/ 6 w 330"/>
                <a:gd name="T3" fmla="*/ 1 h 100"/>
                <a:gd name="T4" fmla="*/ 4 w 330"/>
                <a:gd name="T5" fmla="*/ 0 h 100"/>
                <a:gd name="T6" fmla="*/ 2 w 330"/>
                <a:gd name="T7" fmla="*/ 0 h 100"/>
                <a:gd name="T8" fmla="*/ 1 w 330"/>
                <a:gd name="T9" fmla="*/ 0 h 100"/>
                <a:gd name="T10" fmla="*/ 0 w 330"/>
                <a:gd name="T11" fmla="*/ 0 h 100"/>
                <a:gd name="T12" fmla="*/ 0 w 330"/>
                <a:gd name="T13" fmla="*/ 1 h 100"/>
                <a:gd name="T14" fmla="*/ 1 w 330"/>
                <a:gd name="T15" fmla="*/ 1 h 100"/>
                <a:gd name="T16" fmla="*/ 2 w 330"/>
                <a:gd name="T17" fmla="*/ 2 h 100"/>
                <a:gd name="T18" fmla="*/ 4 w 330"/>
                <a:gd name="T19" fmla="*/ 2 h 100"/>
                <a:gd name="T20" fmla="*/ 5 w 330"/>
                <a:gd name="T21" fmla="*/ 2 h 100"/>
                <a:gd name="T22" fmla="*/ 7 w 330"/>
                <a:gd name="T23" fmla="*/ 2 h 100"/>
                <a:gd name="T24" fmla="*/ 7 w 330"/>
                <a:gd name="T25" fmla="*/ 1 h 1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00">
                  <a:moveTo>
                    <a:pt x="330" y="36"/>
                  </a:moveTo>
                  <a:lnTo>
                    <a:pt x="259" y="27"/>
                  </a:lnTo>
                  <a:lnTo>
                    <a:pt x="186" y="19"/>
                  </a:lnTo>
                  <a:lnTo>
                    <a:pt x="114" y="10"/>
                  </a:lnTo>
                  <a:lnTo>
                    <a:pt x="40" y="3"/>
                  </a:lnTo>
                  <a:lnTo>
                    <a:pt x="5" y="0"/>
                  </a:lnTo>
                  <a:lnTo>
                    <a:pt x="0" y="65"/>
                  </a:lnTo>
                  <a:lnTo>
                    <a:pt x="35" y="68"/>
                  </a:lnTo>
                  <a:lnTo>
                    <a:pt x="107" y="75"/>
                  </a:lnTo>
                  <a:lnTo>
                    <a:pt x="179" y="83"/>
                  </a:lnTo>
                  <a:lnTo>
                    <a:pt x="251" y="91"/>
                  </a:lnTo>
                  <a:lnTo>
                    <a:pt x="322" y="100"/>
                  </a:lnTo>
                  <a:lnTo>
                    <a:pt x="330" y="3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Freeform 249">
              <a:extLst>
                <a:ext uri="{FF2B5EF4-FFF2-40B4-BE49-F238E27FC236}">
                  <a16:creationId xmlns:a16="http://schemas.microsoft.com/office/drawing/2014/main" id="{8331DAB8-ED93-43CC-827D-0AF7F00FB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" y="1116"/>
              <a:ext cx="47" cy="17"/>
            </a:xfrm>
            <a:custGeom>
              <a:avLst/>
              <a:gdLst>
                <a:gd name="T0" fmla="*/ 7 w 330"/>
                <a:gd name="T1" fmla="*/ 1 h 125"/>
                <a:gd name="T2" fmla="*/ 6 w 330"/>
                <a:gd name="T3" fmla="*/ 1 h 125"/>
                <a:gd name="T4" fmla="*/ 4 w 330"/>
                <a:gd name="T5" fmla="*/ 1 h 125"/>
                <a:gd name="T6" fmla="*/ 3 w 330"/>
                <a:gd name="T7" fmla="*/ 0 h 125"/>
                <a:gd name="T8" fmla="*/ 1 w 330"/>
                <a:gd name="T9" fmla="*/ 0 h 125"/>
                <a:gd name="T10" fmla="*/ 0 w 330"/>
                <a:gd name="T11" fmla="*/ 0 h 125"/>
                <a:gd name="T12" fmla="*/ 0 w 330"/>
                <a:gd name="T13" fmla="*/ 1 h 125"/>
                <a:gd name="T14" fmla="*/ 1 w 330"/>
                <a:gd name="T15" fmla="*/ 1 h 125"/>
                <a:gd name="T16" fmla="*/ 3 w 330"/>
                <a:gd name="T17" fmla="*/ 2 h 125"/>
                <a:gd name="T18" fmla="*/ 4 w 330"/>
                <a:gd name="T19" fmla="*/ 2 h 125"/>
                <a:gd name="T20" fmla="*/ 6 w 330"/>
                <a:gd name="T21" fmla="*/ 2 h 125"/>
                <a:gd name="T22" fmla="*/ 6 w 330"/>
                <a:gd name="T23" fmla="*/ 2 h 125"/>
                <a:gd name="T24" fmla="*/ 7 w 330"/>
                <a:gd name="T25" fmla="*/ 1 h 1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25">
                  <a:moveTo>
                    <a:pt x="330" y="60"/>
                  </a:moveTo>
                  <a:lnTo>
                    <a:pt x="286" y="51"/>
                  </a:lnTo>
                  <a:lnTo>
                    <a:pt x="211" y="36"/>
                  </a:lnTo>
                  <a:lnTo>
                    <a:pt x="136" y="22"/>
                  </a:lnTo>
                  <a:lnTo>
                    <a:pt x="60" y="9"/>
                  </a:lnTo>
                  <a:lnTo>
                    <a:pt x="10" y="0"/>
                  </a:lnTo>
                  <a:lnTo>
                    <a:pt x="0" y="64"/>
                  </a:lnTo>
                  <a:lnTo>
                    <a:pt x="50" y="73"/>
                  </a:lnTo>
                  <a:lnTo>
                    <a:pt x="124" y="86"/>
                  </a:lnTo>
                  <a:lnTo>
                    <a:pt x="199" y="100"/>
                  </a:lnTo>
                  <a:lnTo>
                    <a:pt x="273" y="115"/>
                  </a:lnTo>
                  <a:lnTo>
                    <a:pt x="319" y="125"/>
                  </a:lnTo>
                  <a:lnTo>
                    <a:pt x="330" y="6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Freeform 250">
              <a:extLst>
                <a:ext uri="{FF2B5EF4-FFF2-40B4-BE49-F238E27FC236}">
                  <a16:creationId xmlns:a16="http://schemas.microsoft.com/office/drawing/2014/main" id="{8F0F35DF-3D92-4179-9D42-BD947846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" y="1135"/>
              <a:ext cx="47" cy="20"/>
            </a:xfrm>
            <a:custGeom>
              <a:avLst/>
              <a:gdLst>
                <a:gd name="T0" fmla="*/ 7 w 330"/>
                <a:gd name="T1" fmla="*/ 2 h 144"/>
                <a:gd name="T2" fmla="*/ 5 w 330"/>
                <a:gd name="T3" fmla="*/ 1 h 144"/>
                <a:gd name="T4" fmla="*/ 4 w 330"/>
                <a:gd name="T5" fmla="*/ 1 h 144"/>
                <a:gd name="T6" fmla="*/ 2 w 330"/>
                <a:gd name="T7" fmla="*/ 0 h 144"/>
                <a:gd name="T8" fmla="*/ 1 w 330"/>
                <a:gd name="T9" fmla="*/ 0 h 144"/>
                <a:gd name="T10" fmla="*/ 0 w 330"/>
                <a:gd name="T11" fmla="*/ 0 h 144"/>
                <a:gd name="T12" fmla="*/ 0 w 330"/>
                <a:gd name="T13" fmla="*/ 1 h 144"/>
                <a:gd name="T14" fmla="*/ 0 w 330"/>
                <a:gd name="T15" fmla="*/ 1 h 144"/>
                <a:gd name="T16" fmla="*/ 2 w 330"/>
                <a:gd name="T17" fmla="*/ 2 h 144"/>
                <a:gd name="T18" fmla="*/ 3 w 330"/>
                <a:gd name="T19" fmla="*/ 2 h 144"/>
                <a:gd name="T20" fmla="*/ 5 w 330"/>
                <a:gd name="T21" fmla="*/ 3 h 144"/>
                <a:gd name="T22" fmla="*/ 6 w 330"/>
                <a:gd name="T23" fmla="*/ 3 h 144"/>
                <a:gd name="T24" fmla="*/ 7 w 330"/>
                <a:gd name="T25" fmla="*/ 2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44">
                  <a:moveTo>
                    <a:pt x="330" y="81"/>
                  </a:moveTo>
                  <a:lnTo>
                    <a:pt x="264" y="64"/>
                  </a:lnTo>
                  <a:lnTo>
                    <a:pt x="187" y="43"/>
                  </a:lnTo>
                  <a:lnTo>
                    <a:pt x="109" y="23"/>
                  </a:lnTo>
                  <a:lnTo>
                    <a:pt x="32" y="3"/>
                  </a:lnTo>
                  <a:lnTo>
                    <a:pt x="15" y="0"/>
                  </a:lnTo>
                  <a:lnTo>
                    <a:pt x="0" y="63"/>
                  </a:lnTo>
                  <a:lnTo>
                    <a:pt x="17" y="66"/>
                  </a:lnTo>
                  <a:lnTo>
                    <a:pt x="93" y="86"/>
                  </a:lnTo>
                  <a:lnTo>
                    <a:pt x="170" y="106"/>
                  </a:lnTo>
                  <a:lnTo>
                    <a:pt x="247" y="127"/>
                  </a:lnTo>
                  <a:lnTo>
                    <a:pt x="313" y="144"/>
                  </a:lnTo>
                  <a:lnTo>
                    <a:pt x="330" y="8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Freeform 251">
              <a:extLst>
                <a:ext uri="{FF2B5EF4-FFF2-40B4-BE49-F238E27FC236}">
                  <a16:creationId xmlns:a16="http://schemas.microsoft.com/office/drawing/2014/main" id="{2E19A0F0-5108-4699-935E-E82A8BEB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1159"/>
              <a:ext cx="47" cy="24"/>
            </a:xfrm>
            <a:custGeom>
              <a:avLst/>
              <a:gdLst>
                <a:gd name="T0" fmla="*/ 7 w 330"/>
                <a:gd name="T1" fmla="*/ 2 h 165"/>
                <a:gd name="T2" fmla="*/ 5 w 330"/>
                <a:gd name="T3" fmla="*/ 2 h 165"/>
                <a:gd name="T4" fmla="*/ 4 w 330"/>
                <a:gd name="T5" fmla="*/ 1 h 165"/>
                <a:gd name="T6" fmla="*/ 2 w 330"/>
                <a:gd name="T7" fmla="*/ 1 h 165"/>
                <a:gd name="T8" fmla="*/ 1 w 330"/>
                <a:gd name="T9" fmla="*/ 0 h 165"/>
                <a:gd name="T10" fmla="*/ 0 w 330"/>
                <a:gd name="T11" fmla="*/ 0 h 165"/>
                <a:gd name="T12" fmla="*/ 0 w 330"/>
                <a:gd name="T13" fmla="*/ 1 h 165"/>
                <a:gd name="T14" fmla="*/ 0 w 330"/>
                <a:gd name="T15" fmla="*/ 1 h 165"/>
                <a:gd name="T16" fmla="*/ 2 w 330"/>
                <a:gd name="T17" fmla="*/ 2 h 165"/>
                <a:gd name="T18" fmla="*/ 3 w 330"/>
                <a:gd name="T19" fmla="*/ 2 h 165"/>
                <a:gd name="T20" fmla="*/ 5 w 330"/>
                <a:gd name="T21" fmla="*/ 3 h 165"/>
                <a:gd name="T22" fmla="*/ 6 w 330"/>
                <a:gd name="T23" fmla="*/ 3 h 165"/>
                <a:gd name="T24" fmla="*/ 7 w 330"/>
                <a:gd name="T25" fmla="*/ 2 h 1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0" h="165">
                  <a:moveTo>
                    <a:pt x="330" y="103"/>
                  </a:moveTo>
                  <a:lnTo>
                    <a:pt x="269" y="82"/>
                  </a:lnTo>
                  <a:lnTo>
                    <a:pt x="190" y="55"/>
                  </a:lnTo>
                  <a:lnTo>
                    <a:pt x="111" y="30"/>
                  </a:lnTo>
                  <a:lnTo>
                    <a:pt x="31" y="4"/>
                  </a:lnTo>
                  <a:lnTo>
                    <a:pt x="19" y="0"/>
                  </a:lnTo>
                  <a:lnTo>
                    <a:pt x="0" y="62"/>
                  </a:lnTo>
                  <a:lnTo>
                    <a:pt x="12" y="66"/>
                  </a:lnTo>
                  <a:lnTo>
                    <a:pt x="91" y="91"/>
                  </a:lnTo>
                  <a:lnTo>
                    <a:pt x="170" y="117"/>
                  </a:lnTo>
                  <a:lnTo>
                    <a:pt x="249" y="144"/>
                  </a:lnTo>
                  <a:lnTo>
                    <a:pt x="309" y="165"/>
                  </a:lnTo>
                  <a:lnTo>
                    <a:pt x="330" y="10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Freeform 252">
              <a:extLst>
                <a:ext uri="{FF2B5EF4-FFF2-40B4-BE49-F238E27FC236}">
                  <a16:creationId xmlns:a16="http://schemas.microsoft.com/office/drawing/2014/main" id="{7AC91A2D-6C79-4D3E-8AB1-3AA49D0CA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3051"/>
              <a:ext cx="32" cy="45"/>
            </a:xfrm>
            <a:custGeom>
              <a:avLst/>
              <a:gdLst>
                <a:gd name="T0" fmla="*/ 1 w 228"/>
                <a:gd name="T1" fmla="*/ 7 h 311"/>
                <a:gd name="T2" fmla="*/ 0 w 228"/>
                <a:gd name="T3" fmla="*/ 6 h 311"/>
                <a:gd name="T4" fmla="*/ 3 w 228"/>
                <a:gd name="T5" fmla="*/ 0 h 311"/>
                <a:gd name="T6" fmla="*/ 4 w 228"/>
                <a:gd name="T7" fmla="*/ 1 h 311"/>
                <a:gd name="T8" fmla="*/ 1 w 228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8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Freeform 253">
              <a:extLst>
                <a:ext uri="{FF2B5EF4-FFF2-40B4-BE49-F238E27FC236}">
                  <a16:creationId xmlns:a16="http://schemas.microsoft.com/office/drawing/2014/main" id="{DE08BBC3-F741-4DDE-B4D6-A710137D3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3130"/>
              <a:ext cx="32" cy="45"/>
            </a:xfrm>
            <a:custGeom>
              <a:avLst/>
              <a:gdLst>
                <a:gd name="T0" fmla="*/ 1 w 227"/>
                <a:gd name="T1" fmla="*/ 7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7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2" name="Freeform 254">
              <a:extLst>
                <a:ext uri="{FF2B5EF4-FFF2-40B4-BE49-F238E27FC236}">
                  <a16:creationId xmlns:a16="http://schemas.microsoft.com/office/drawing/2014/main" id="{846E9970-7043-4A6B-AA8E-0E1ACC45C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3209"/>
              <a:ext cx="32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5" y="310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7" y="34"/>
                  </a:lnTo>
                  <a:lnTo>
                    <a:pt x="55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3" name="Freeform 255">
              <a:extLst>
                <a:ext uri="{FF2B5EF4-FFF2-40B4-BE49-F238E27FC236}">
                  <a16:creationId xmlns:a16="http://schemas.microsoft.com/office/drawing/2014/main" id="{769C739C-D2B4-416E-A29E-7ACEAD73B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" y="3288"/>
              <a:ext cx="32" cy="45"/>
            </a:xfrm>
            <a:custGeom>
              <a:avLst/>
              <a:gdLst>
                <a:gd name="T0" fmla="*/ 1 w 228"/>
                <a:gd name="T1" fmla="*/ 6 h 312"/>
                <a:gd name="T2" fmla="*/ 0 w 228"/>
                <a:gd name="T3" fmla="*/ 6 h 312"/>
                <a:gd name="T4" fmla="*/ 3 w 228"/>
                <a:gd name="T5" fmla="*/ 0 h 312"/>
                <a:gd name="T6" fmla="*/ 4 w 228"/>
                <a:gd name="T7" fmla="*/ 1 h 312"/>
                <a:gd name="T8" fmla="*/ 1 w 228"/>
                <a:gd name="T9" fmla="*/ 6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2">
                  <a:moveTo>
                    <a:pt x="55" y="312"/>
                  </a:moveTo>
                  <a:lnTo>
                    <a:pt x="0" y="277"/>
                  </a:lnTo>
                  <a:lnTo>
                    <a:pt x="173" y="0"/>
                  </a:lnTo>
                  <a:lnTo>
                    <a:pt x="228" y="34"/>
                  </a:lnTo>
                  <a:lnTo>
                    <a:pt x="55" y="31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Freeform 256">
              <a:extLst>
                <a:ext uri="{FF2B5EF4-FFF2-40B4-BE49-F238E27FC236}">
                  <a16:creationId xmlns:a16="http://schemas.microsoft.com/office/drawing/2014/main" id="{3679A624-E7AC-4635-BB16-E8678AFD3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" y="3367"/>
              <a:ext cx="32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3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5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5" name="Freeform 257">
              <a:extLst>
                <a:ext uri="{FF2B5EF4-FFF2-40B4-BE49-F238E27FC236}">
                  <a16:creationId xmlns:a16="http://schemas.microsoft.com/office/drawing/2014/main" id="{BBE3B1EE-52AD-468C-B3FC-AF33C8F2B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3446"/>
              <a:ext cx="25" cy="31"/>
            </a:xfrm>
            <a:custGeom>
              <a:avLst/>
              <a:gdLst>
                <a:gd name="T0" fmla="*/ 1 w 171"/>
                <a:gd name="T1" fmla="*/ 4 h 221"/>
                <a:gd name="T2" fmla="*/ 4 w 171"/>
                <a:gd name="T3" fmla="*/ 1 h 221"/>
                <a:gd name="T4" fmla="*/ 2 w 171"/>
                <a:gd name="T5" fmla="*/ 0 h 221"/>
                <a:gd name="T6" fmla="*/ 0 w 171"/>
                <a:gd name="T7" fmla="*/ 4 h 221"/>
                <a:gd name="T8" fmla="*/ 1 w 171"/>
                <a:gd name="T9" fmla="*/ 4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1">
                  <a:moveTo>
                    <a:pt x="55" y="221"/>
                  </a:moveTo>
                  <a:lnTo>
                    <a:pt x="171" y="35"/>
                  </a:lnTo>
                  <a:lnTo>
                    <a:pt x="115" y="0"/>
                  </a:lnTo>
                  <a:lnTo>
                    <a:pt x="0" y="187"/>
                  </a:lnTo>
                  <a:lnTo>
                    <a:pt x="55" y="2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6" name="Freeform 258">
              <a:extLst>
                <a:ext uri="{FF2B5EF4-FFF2-40B4-BE49-F238E27FC236}">
                  <a16:creationId xmlns:a16="http://schemas.microsoft.com/office/drawing/2014/main" id="{4B259083-B8D9-4B70-9539-460A6175E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890"/>
              <a:ext cx="32" cy="44"/>
            </a:xfrm>
            <a:custGeom>
              <a:avLst/>
              <a:gdLst>
                <a:gd name="T0" fmla="*/ 1 w 226"/>
                <a:gd name="T1" fmla="*/ 6 h 310"/>
                <a:gd name="T2" fmla="*/ 0 w 226"/>
                <a:gd name="T3" fmla="*/ 6 h 310"/>
                <a:gd name="T4" fmla="*/ 3 w 226"/>
                <a:gd name="T5" fmla="*/ 0 h 310"/>
                <a:gd name="T6" fmla="*/ 5 w 226"/>
                <a:gd name="T7" fmla="*/ 1 h 310"/>
                <a:gd name="T8" fmla="*/ 1 w 226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" h="310">
                  <a:moveTo>
                    <a:pt x="54" y="310"/>
                  </a:moveTo>
                  <a:lnTo>
                    <a:pt x="0" y="276"/>
                  </a:lnTo>
                  <a:lnTo>
                    <a:pt x="171" y="0"/>
                  </a:lnTo>
                  <a:lnTo>
                    <a:pt x="226" y="33"/>
                  </a:lnTo>
                  <a:lnTo>
                    <a:pt x="54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7" name="Freeform 259">
              <a:extLst>
                <a:ext uri="{FF2B5EF4-FFF2-40B4-BE49-F238E27FC236}">
                  <a16:creationId xmlns:a16="http://schemas.microsoft.com/office/drawing/2014/main" id="{FF73E01A-6DB8-4A03-9A07-159D04D63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969"/>
              <a:ext cx="32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3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8" name="Freeform 260">
              <a:extLst>
                <a:ext uri="{FF2B5EF4-FFF2-40B4-BE49-F238E27FC236}">
                  <a16:creationId xmlns:a16="http://schemas.microsoft.com/office/drawing/2014/main" id="{815B9FC4-6A95-4B8F-98CC-2FB9855EC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3048"/>
              <a:ext cx="32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3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7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9" name="Freeform 261">
              <a:extLst>
                <a:ext uri="{FF2B5EF4-FFF2-40B4-BE49-F238E27FC236}">
                  <a16:creationId xmlns:a16="http://schemas.microsoft.com/office/drawing/2014/main" id="{C5E5526D-FADB-4B42-A898-C8732C33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3127"/>
              <a:ext cx="33" cy="44"/>
            </a:xfrm>
            <a:custGeom>
              <a:avLst/>
              <a:gdLst>
                <a:gd name="T0" fmla="*/ 1 w 228"/>
                <a:gd name="T1" fmla="*/ 6 h 311"/>
                <a:gd name="T2" fmla="*/ 0 w 228"/>
                <a:gd name="T3" fmla="*/ 6 h 311"/>
                <a:gd name="T4" fmla="*/ 4 w 228"/>
                <a:gd name="T5" fmla="*/ 0 h 311"/>
                <a:gd name="T6" fmla="*/ 5 w 228"/>
                <a:gd name="T7" fmla="*/ 1 h 311"/>
                <a:gd name="T8" fmla="*/ 1 w 228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11">
                  <a:moveTo>
                    <a:pt x="56" y="311"/>
                  </a:moveTo>
                  <a:lnTo>
                    <a:pt x="0" y="276"/>
                  </a:lnTo>
                  <a:lnTo>
                    <a:pt x="173" y="0"/>
                  </a:lnTo>
                  <a:lnTo>
                    <a:pt x="228" y="35"/>
                  </a:lnTo>
                  <a:lnTo>
                    <a:pt x="56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0" name="Freeform 262">
              <a:extLst>
                <a:ext uri="{FF2B5EF4-FFF2-40B4-BE49-F238E27FC236}">
                  <a16:creationId xmlns:a16="http://schemas.microsoft.com/office/drawing/2014/main" id="{E90BB852-A011-43AB-8D80-2EBBFF9F6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" y="3206"/>
              <a:ext cx="33" cy="44"/>
            </a:xfrm>
            <a:custGeom>
              <a:avLst/>
              <a:gdLst>
                <a:gd name="T0" fmla="*/ 1 w 227"/>
                <a:gd name="T1" fmla="*/ 6 h 310"/>
                <a:gd name="T2" fmla="*/ 0 w 227"/>
                <a:gd name="T3" fmla="*/ 6 h 310"/>
                <a:gd name="T4" fmla="*/ 4 w 227"/>
                <a:gd name="T5" fmla="*/ 0 h 310"/>
                <a:gd name="T6" fmla="*/ 5 w 227"/>
                <a:gd name="T7" fmla="*/ 1 h 310"/>
                <a:gd name="T8" fmla="*/ 1 w 227"/>
                <a:gd name="T9" fmla="*/ 6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6" y="310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4"/>
                  </a:lnTo>
                  <a:lnTo>
                    <a:pt x="56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1" name="Freeform 263">
              <a:extLst>
                <a:ext uri="{FF2B5EF4-FFF2-40B4-BE49-F238E27FC236}">
                  <a16:creationId xmlns:a16="http://schemas.microsoft.com/office/drawing/2014/main" id="{536842B4-B9D1-4030-AA03-2C3EA0A3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3285"/>
              <a:ext cx="25" cy="31"/>
            </a:xfrm>
            <a:custGeom>
              <a:avLst/>
              <a:gdLst>
                <a:gd name="T0" fmla="*/ 1 w 171"/>
                <a:gd name="T1" fmla="*/ 4 h 220"/>
                <a:gd name="T2" fmla="*/ 4 w 171"/>
                <a:gd name="T3" fmla="*/ 1 h 220"/>
                <a:gd name="T4" fmla="*/ 2 w 171"/>
                <a:gd name="T5" fmla="*/ 0 h 220"/>
                <a:gd name="T6" fmla="*/ 0 w 171"/>
                <a:gd name="T7" fmla="*/ 4 h 220"/>
                <a:gd name="T8" fmla="*/ 1 w 171"/>
                <a:gd name="T9" fmla="*/ 4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0">
                  <a:moveTo>
                    <a:pt x="56" y="220"/>
                  </a:moveTo>
                  <a:lnTo>
                    <a:pt x="171" y="34"/>
                  </a:lnTo>
                  <a:lnTo>
                    <a:pt x="117" y="0"/>
                  </a:lnTo>
                  <a:lnTo>
                    <a:pt x="0" y="186"/>
                  </a:lnTo>
                  <a:lnTo>
                    <a:pt x="56" y="22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2" name="Freeform 264">
              <a:extLst>
                <a:ext uri="{FF2B5EF4-FFF2-40B4-BE49-F238E27FC236}">
                  <a16:creationId xmlns:a16="http://schemas.microsoft.com/office/drawing/2014/main" id="{2C06D578-502A-4B65-B904-3655EFC1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" y="2353"/>
              <a:ext cx="33" cy="45"/>
            </a:xfrm>
            <a:custGeom>
              <a:avLst/>
              <a:gdLst>
                <a:gd name="T0" fmla="*/ 1 w 227"/>
                <a:gd name="T1" fmla="*/ 7 h 310"/>
                <a:gd name="T2" fmla="*/ 0 w 227"/>
                <a:gd name="T3" fmla="*/ 6 h 310"/>
                <a:gd name="T4" fmla="*/ 4 w 227"/>
                <a:gd name="T5" fmla="*/ 0 h 310"/>
                <a:gd name="T6" fmla="*/ 5 w 227"/>
                <a:gd name="T7" fmla="*/ 1 h 310"/>
                <a:gd name="T8" fmla="*/ 1 w 227"/>
                <a:gd name="T9" fmla="*/ 7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0">
                  <a:moveTo>
                    <a:pt x="55" y="310"/>
                  </a:moveTo>
                  <a:lnTo>
                    <a:pt x="0" y="277"/>
                  </a:lnTo>
                  <a:lnTo>
                    <a:pt x="171" y="0"/>
                  </a:lnTo>
                  <a:lnTo>
                    <a:pt x="227" y="34"/>
                  </a:lnTo>
                  <a:lnTo>
                    <a:pt x="55" y="31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3" name="Freeform 265">
              <a:extLst>
                <a:ext uri="{FF2B5EF4-FFF2-40B4-BE49-F238E27FC236}">
                  <a16:creationId xmlns:a16="http://schemas.microsoft.com/office/drawing/2014/main" id="{76B4ED1B-F695-4C62-AC64-ADAA511A1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432"/>
              <a:ext cx="33" cy="45"/>
            </a:xfrm>
            <a:custGeom>
              <a:avLst/>
              <a:gdLst>
                <a:gd name="T0" fmla="*/ 1 w 227"/>
                <a:gd name="T1" fmla="*/ 7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7" y="33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4" name="Freeform 266">
              <a:extLst>
                <a:ext uri="{FF2B5EF4-FFF2-40B4-BE49-F238E27FC236}">
                  <a16:creationId xmlns:a16="http://schemas.microsoft.com/office/drawing/2014/main" id="{C8C3D11E-E521-4C32-BF58-84AB454CA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2511"/>
              <a:ext cx="33" cy="45"/>
            </a:xfrm>
            <a:custGeom>
              <a:avLst/>
              <a:gdLst>
                <a:gd name="T0" fmla="*/ 1 w 227"/>
                <a:gd name="T1" fmla="*/ 7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7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4" y="311"/>
                  </a:moveTo>
                  <a:lnTo>
                    <a:pt x="0" y="276"/>
                  </a:lnTo>
                  <a:lnTo>
                    <a:pt x="171" y="0"/>
                  </a:lnTo>
                  <a:lnTo>
                    <a:pt x="227" y="35"/>
                  </a:lnTo>
                  <a:lnTo>
                    <a:pt x="54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5" name="Freeform 267">
              <a:extLst>
                <a:ext uri="{FF2B5EF4-FFF2-40B4-BE49-F238E27FC236}">
                  <a16:creationId xmlns:a16="http://schemas.microsoft.com/office/drawing/2014/main" id="{18C02355-0F35-495D-A553-8E2DCF5E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590"/>
              <a:ext cx="33" cy="44"/>
            </a:xfrm>
            <a:custGeom>
              <a:avLst/>
              <a:gdLst>
                <a:gd name="T0" fmla="*/ 1 w 227"/>
                <a:gd name="T1" fmla="*/ 6 h 311"/>
                <a:gd name="T2" fmla="*/ 0 w 227"/>
                <a:gd name="T3" fmla="*/ 6 h 311"/>
                <a:gd name="T4" fmla="*/ 4 w 227"/>
                <a:gd name="T5" fmla="*/ 0 h 311"/>
                <a:gd name="T6" fmla="*/ 5 w 227"/>
                <a:gd name="T7" fmla="*/ 1 h 311"/>
                <a:gd name="T8" fmla="*/ 1 w 227"/>
                <a:gd name="T9" fmla="*/ 6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311">
                  <a:moveTo>
                    <a:pt x="55" y="311"/>
                  </a:moveTo>
                  <a:lnTo>
                    <a:pt x="0" y="277"/>
                  </a:lnTo>
                  <a:lnTo>
                    <a:pt x="171" y="0"/>
                  </a:lnTo>
                  <a:lnTo>
                    <a:pt x="227" y="35"/>
                  </a:lnTo>
                  <a:lnTo>
                    <a:pt x="55" y="31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6" name="Freeform 268">
              <a:extLst>
                <a:ext uri="{FF2B5EF4-FFF2-40B4-BE49-F238E27FC236}">
                  <a16:creationId xmlns:a16="http://schemas.microsoft.com/office/drawing/2014/main" id="{564401AA-EE03-4DCF-BA85-25C5F83F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669"/>
              <a:ext cx="33" cy="44"/>
            </a:xfrm>
            <a:custGeom>
              <a:avLst/>
              <a:gdLst>
                <a:gd name="T0" fmla="*/ 1 w 228"/>
                <a:gd name="T1" fmla="*/ 6 h 309"/>
                <a:gd name="T2" fmla="*/ 0 w 228"/>
                <a:gd name="T3" fmla="*/ 6 h 309"/>
                <a:gd name="T4" fmla="*/ 4 w 228"/>
                <a:gd name="T5" fmla="*/ 0 h 309"/>
                <a:gd name="T6" fmla="*/ 5 w 228"/>
                <a:gd name="T7" fmla="*/ 1 h 309"/>
                <a:gd name="T8" fmla="*/ 1 w 228"/>
                <a:gd name="T9" fmla="*/ 6 h 3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" h="309">
                  <a:moveTo>
                    <a:pt x="55" y="309"/>
                  </a:moveTo>
                  <a:lnTo>
                    <a:pt x="0" y="276"/>
                  </a:lnTo>
                  <a:lnTo>
                    <a:pt x="172" y="0"/>
                  </a:lnTo>
                  <a:lnTo>
                    <a:pt x="228" y="33"/>
                  </a:lnTo>
                  <a:lnTo>
                    <a:pt x="55" y="30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7" name="Freeform 269">
              <a:extLst>
                <a:ext uri="{FF2B5EF4-FFF2-40B4-BE49-F238E27FC236}">
                  <a16:creationId xmlns:a16="http://schemas.microsoft.com/office/drawing/2014/main" id="{88B12774-2A54-46FD-9C49-2F676F2AB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2748"/>
              <a:ext cx="24" cy="31"/>
            </a:xfrm>
            <a:custGeom>
              <a:avLst/>
              <a:gdLst>
                <a:gd name="T0" fmla="*/ 1 w 171"/>
                <a:gd name="T1" fmla="*/ 4 h 220"/>
                <a:gd name="T2" fmla="*/ 3 w 171"/>
                <a:gd name="T3" fmla="*/ 1 h 220"/>
                <a:gd name="T4" fmla="*/ 2 w 171"/>
                <a:gd name="T5" fmla="*/ 0 h 220"/>
                <a:gd name="T6" fmla="*/ 0 w 171"/>
                <a:gd name="T7" fmla="*/ 4 h 220"/>
                <a:gd name="T8" fmla="*/ 1 w 171"/>
                <a:gd name="T9" fmla="*/ 4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1" h="220">
                  <a:moveTo>
                    <a:pt x="54" y="220"/>
                  </a:moveTo>
                  <a:lnTo>
                    <a:pt x="171" y="34"/>
                  </a:lnTo>
                  <a:lnTo>
                    <a:pt x="115" y="0"/>
                  </a:lnTo>
                  <a:lnTo>
                    <a:pt x="0" y="186"/>
                  </a:lnTo>
                  <a:lnTo>
                    <a:pt x="54" y="22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8" name="Freeform 270">
              <a:extLst>
                <a:ext uri="{FF2B5EF4-FFF2-40B4-BE49-F238E27FC236}">
                  <a16:creationId xmlns:a16="http://schemas.microsoft.com/office/drawing/2014/main" id="{B793346C-FD68-4001-A326-0C96026D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177"/>
              <a:ext cx="48" cy="10"/>
            </a:xfrm>
            <a:custGeom>
              <a:avLst/>
              <a:gdLst>
                <a:gd name="T0" fmla="*/ 0 w 336"/>
                <a:gd name="T1" fmla="*/ 1 h 66"/>
                <a:gd name="T2" fmla="*/ 1 w 336"/>
                <a:gd name="T3" fmla="*/ 0 h 66"/>
                <a:gd name="T4" fmla="*/ 7 w 336"/>
                <a:gd name="T5" fmla="*/ 0 h 66"/>
                <a:gd name="T6" fmla="*/ 7 w 336"/>
                <a:gd name="T7" fmla="*/ 2 h 66"/>
                <a:gd name="T8" fmla="*/ 1 w 336"/>
                <a:gd name="T9" fmla="*/ 2 h 66"/>
                <a:gd name="T10" fmla="*/ 1 w 336"/>
                <a:gd name="T11" fmla="*/ 0 h 66"/>
                <a:gd name="T12" fmla="*/ 0 w 336"/>
                <a:gd name="T13" fmla="*/ 1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6" h="66">
                  <a:moveTo>
                    <a:pt x="0" y="45"/>
                  </a:moveTo>
                  <a:lnTo>
                    <a:pt x="30" y="0"/>
                  </a:lnTo>
                  <a:lnTo>
                    <a:pt x="336" y="1"/>
                  </a:lnTo>
                  <a:lnTo>
                    <a:pt x="336" y="66"/>
                  </a:lnTo>
                  <a:lnTo>
                    <a:pt x="29" y="65"/>
                  </a:lnTo>
                  <a:lnTo>
                    <a:pt x="60" y="1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9" name="Freeform 271">
              <a:extLst>
                <a:ext uri="{FF2B5EF4-FFF2-40B4-BE49-F238E27FC236}">
                  <a16:creationId xmlns:a16="http://schemas.microsoft.com/office/drawing/2014/main" id="{35D5831D-922C-42F9-9EF3-4BCD7890C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3177"/>
              <a:ext cx="7" cy="7"/>
            </a:xfrm>
            <a:custGeom>
              <a:avLst/>
              <a:gdLst>
                <a:gd name="T0" fmla="*/ 0 w 50"/>
                <a:gd name="T1" fmla="*/ 1 h 45"/>
                <a:gd name="T2" fmla="*/ 0 w 50"/>
                <a:gd name="T3" fmla="*/ 0 h 45"/>
                <a:gd name="T4" fmla="*/ 1 w 50"/>
                <a:gd name="T5" fmla="*/ 0 h 45"/>
                <a:gd name="T6" fmla="*/ 0 w 50"/>
                <a:gd name="T7" fmla="*/ 1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5">
                  <a:moveTo>
                    <a:pt x="20" y="4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20" y="4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0" name="Freeform 272">
              <a:extLst>
                <a:ext uri="{FF2B5EF4-FFF2-40B4-BE49-F238E27FC236}">
                  <a16:creationId xmlns:a16="http://schemas.microsoft.com/office/drawing/2014/main" id="{0DC4692D-FA3D-4264-848D-C9F7C6BC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180"/>
              <a:ext cx="26" cy="44"/>
            </a:xfrm>
            <a:custGeom>
              <a:avLst/>
              <a:gdLst>
                <a:gd name="T0" fmla="*/ 3 w 183"/>
                <a:gd name="T1" fmla="*/ 6 h 307"/>
                <a:gd name="T2" fmla="*/ 3 w 183"/>
                <a:gd name="T3" fmla="*/ 6 h 307"/>
                <a:gd name="T4" fmla="*/ 0 w 183"/>
                <a:gd name="T5" fmla="*/ 1 h 307"/>
                <a:gd name="T6" fmla="*/ 1 w 183"/>
                <a:gd name="T7" fmla="*/ 0 h 307"/>
                <a:gd name="T8" fmla="*/ 4 w 183"/>
                <a:gd name="T9" fmla="*/ 6 h 307"/>
                <a:gd name="T10" fmla="*/ 3 w 183"/>
                <a:gd name="T11" fmla="*/ 6 h 3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3" h="307">
                  <a:moveTo>
                    <a:pt x="153" y="294"/>
                  </a:moveTo>
                  <a:lnTo>
                    <a:pt x="124" y="307"/>
                  </a:lnTo>
                  <a:lnTo>
                    <a:pt x="0" y="27"/>
                  </a:lnTo>
                  <a:lnTo>
                    <a:pt x="60" y="0"/>
                  </a:lnTo>
                  <a:lnTo>
                    <a:pt x="183" y="280"/>
                  </a:lnTo>
                  <a:lnTo>
                    <a:pt x="153" y="29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1" name="Freeform 273">
              <a:extLst>
                <a:ext uri="{FF2B5EF4-FFF2-40B4-BE49-F238E27FC236}">
                  <a16:creationId xmlns:a16="http://schemas.microsoft.com/office/drawing/2014/main" id="{0BC64484-3FF7-43CB-84B4-4D94C419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" y="3182"/>
              <a:ext cx="227" cy="153"/>
            </a:xfrm>
            <a:custGeom>
              <a:avLst/>
              <a:gdLst>
                <a:gd name="T0" fmla="*/ 32 w 1590"/>
                <a:gd name="T1" fmla="*/ 21 h 1071"/>
                <a:gd name="T2" fmla="*/ 1 w 1590"/>
                <a:gd name="T3" fmla="*/ 0 h 1071"/>
                <a:gd name="T4" fmla="*/ 0 w 1590"/>
                <a:gd name="T5" fmla="*/ 1 h 1071"/>
                <a:gd name="T6" fmla="*/ 32 w 1590"/>
                <a:gd name="T7" fmla="*/ 22 h 1071"/>
                <a:gd name="T8" fmla="*/ 32 w 1590"/>
                <a:gd name="T9" fmla="*/ 21 h 1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0" h="1071">
                  <a:moveTo>
                    <a:pt x="1590" y="1017"/>
                  </a:moveTo>
                  <a:lnTo>
                    <a:pt x="36" y="0"/>
                  </a:lnTo>
                  <a:lnTo>
                    <a:pt x="0" y="55"/>
                  </a:lnTo>
                  <a:lnTo>
                    <a:pt x="1555" y="1071"/>
                  </a:lnTo>
                  <a:lnTo>
                    <a:pt x="1590" y="101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2" name="Freeform 274">
              <a:extLst>
                <a:ext uri="{FF2B5EF4-FFF2-40B4-BE49-F238E27FC236}">
                  <a16:creationId xmlns:a16="http://schemas.microsoft.com/office/drawing/2014/main" id="{CBAE5EC3-EEE4-4BEF-BDE6-A7875F05F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3293"/>
              <a:ext cx="26" cy="47"/>
            </a:xfrm>
            <a:custGeom>
              <a:avLst/>
              <a:gdLst>
                <a:gd name="T0" fmla="*/ 3 w 183"/>
                <a:gd name="T1" fmla="*/ 7 h 326"/>
                <a:gd name="T2" fmla="*/ 4 w 183"/>
                <a:gd name="T3" fmla="*/ 6 h 326"/>
                <a:gd name="T4" fmla="*/ 1 w 183"/>
                <a:gd name="T5" fmla="*/ 0 h 326"/>
                <a:gd name="T6" fmla="*/ 0 w 183"/>
                <a:gd name="T7" fmla="*/ 1 h 326"/>
                <a:gd name="T8" fmla="*/ 2 w 183"/>
                <a:gd name="T9" fmla="*/ 6 h 326"/>
                <a:gd name="T10" fmla="*/ 3 w 183"/>
                <a:gd name="T11" fmla="*/ 5 h 326"/>
                <a:gd name="T12" fmla="*/ 3 w 183"/>
                <a:gd name="T13" fmla="*/ 7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3" h="326">
                  <a:moveTo>
                    <a:pt x="152" y="326"/>
                  </a:moveTo>
                  <a:lnTo>
                    <a:pt x="183" y="279"/>
                  </a:lnTo>
                  <a:lnTo>
                    <a:pt x="59" y="0"/>
                  </a:lnTo>
                  <a:lnTo>
                    <a:pt x="0" y="26"/>
                  </a:lnTo>
                  <a:lnTo>
                    <a:pt x="123" y="306"/>
                  </a:lnTo>
                  <a:lnTo>
                    <a:pt x="152" y="261"/>
                  </a:lnTo>
                  <a:lnTo>
                    <a:pt x="152" y="32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3" name="Freeform 275">
              <a:extLst>
                <a:ext uri="{FF2B5EF4-FFF2-40B4-BE49-F238E27FC236}">
                  <a16:creationId xmlns:a16="http://schemas.microsoft.com/office/drawing/2014/main" id="{C7275157-A3B3-4085-9929-BF124DA3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3333"/>
              <a:ext cx="8" cy="7"/>
            </a:xfrm>
            <a:custGeom>
              <a:avLst/>
              <a:gdLst>
                <a:gd name="T0" fmla="*/ 0 w 50"/>
                <a:gd name="T1" fmla="*/ 1 h 47"/>
                <a:gd name="T2" fmla="*/ 1 w 50"/>
                <a:gd name="T3" fmla="*/ 1 h 47"/>
                <a:gd name="T4" fmla="*/ 1 w 50"/>
                <a:gd name="T5" fmla="*/ 0 h 47"/>
                <a:gd name="T6" fmla="*/ 0 w 50"/>
                <a:gd name="T7" fmla="*/ 1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7">
                  <a:moveTo>
                    <a:pt x="0" y="47"/>
                  </a:moveTo>
                  <a:lnTo>
                    <a:pt x="50" y="47"/>
                  </a:lnTo>
                  <a:lnTo>
                    <a:pt x="31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4" name="Freeform 276">
              <a:extLst>
                <a:ext uri="{FF2B5EF4-FFF2-40B4-BE49-F238E27FC236}">
                  <a16:creationId xmlns:a16="http://schemas.microsoft.com/office/drawing/2014/main" id="{64E5FEA8-6161-4BAE-AC86-ECBF8FAD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" y="3330"/>
              <a:ext cx="43" cy="10"/>
            </a:xfrm>
            <a:custGeom>
              <a:avLst/>
              <a:gdLst>
                <a:gd name="T0" fmla="*/ 0 w 305"/>
                <a:gd name="T1" fmla="*/ 1 h 67"/>
                <a:gd name="T2" fmla="*/ 0 w 305"/>
                <a:gd name="T3" fmla="*/ 1 h 67"/>
                <a:gd name="T4" fmla="*/ 6 w 305"/>
                <a:gd name="T5" fmla="*/ 1 h 67"/>
                <a:gd name="T6" fmla="*/ 6 w 305"/>
                <a:gd name="T7" fmla="*/ 0 h 67"/>
                <a:gd name="T8" fmla="*/ 0 w 305"/>
                <a:gd name="T9" fmla="*/ 0 h 67"/>
                <a:gd name="T10" fmla="*/ 0 w 305"/>
                <a:gd name="T11" fmla="*/ 1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5" h="67">
                  <a:moveTo>
                    <a:pt x="0" y="33"/>
                  </a:moveTo>
                  <a:lnTo>
                    <a:pt x="0" y="66"/>
                  </a:lnTo>
                  <a:lnTo>
                    <a:pt x="305" y="67"/>
                  </a:lnTo>
                  <a:lnTo>
                    <a:pt x="305" y="2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5" name="Freeform 277">
              <a:extLst>
                <a:ext uri="{FF2B5EF4-FFF2-40B4-BE49-F238E27FC236}">
                  <a16:creationId xmlns:a16="http://schemas.microsoft.com/office/drawing/2014/main" id="{0E8F5F6F-2D83-4C2D-8973-1501CB6CF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" y="3175"/>
              <a:ext cx="48" cy="11"/>
            </a:xfrm>
            <a:custGeom>
              <a:avLst/>
              <a:gdLst>
                <a:gd name="T0" fmla="*/ 7 w 337"/>
                <a:gd name="T1" fmla="*/ 0 h 72"/>
                <a:gd name="T2" fmla="*/ 6 w 337"/>
                <a:gd name="T3" fmla="*/ 2 h 72"/>
                <a:gd name="T4" fmla="*/ 0 w 337"/>
                <a:gd name="T5" fmla="*/ 2 h 72"/>
                <a:gd name="T6" fmla="*/ 0 w 337"/>
                <a:gd name="T7" fmla="*/ 0 h 72"/>
                <a:gd name="T8" fmla="*/ 6 w 337"/>
                <a:gd name="T9" fmla="*/ 0 h 72"/>
                <a:gd name="T10" fmla="*/ 6 w 337"/>
                <a:gd name="T11" fmla="*/ 1 h 72"/>
                <a:gd name="T12" fmla="*/ 7 w 337"/>
                <a:gd name="T13" fmla="*/ 0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7" h="72">
                  <a:moveTo>
                    <a:pt x="337" y="18"/>
                  </a:moveTo>
                  <a:lnTo>
                    <a:pt x="308" y="65"/>
                  </a:lnTo>
                  <a:lnTo>
                    <a:pt x="2" y="72"/>
                  </a:lnTo>
                  <a:lnTo>
                    <a:pt x="0" y="7"/>
                  </a:lnTo>
                  <a:lnTo>
                    <a:pt x="306" y="0"/>
                  </a:lnTo>
                  <a:lnTo>
                    <a:pt x="277" y="46"/>
                  </a:lnTo>
                  <a:lnTo>
                    <a:pt x="337" y="1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6" name="Freeform 278">
              <a:extLst>
                <a:ext uri="{FF2B5EF4-FFF2-40B4-BE49-F238E27FC236}">
                  <a16:creationId xmlns:a16="http://schemas.microsoft.com/office/drawing/2014/main" id="{58A5FB71-E8C5-4119-BC02-4E2FEB89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3178"/>
              <a:ext cx="7" cy="7"/>
            </a:xfrm>
            <a:custGeom>
              <a:avLst/>
              <a:gdLst>
                <a:gd name="T0" fmla="*/ 1 w 50"/>
                <a:gd name="T1" fmla="*/ 0 h 47"/>
                <a:gd name="T2" fmla="*/ 1 w 50"/>
                <a:gd name="T3" fmla="*/ 1 h 47"/>
                <a:gd name="T4" fmla="*/ 0 w 50"/>
                <a:gd name="T5" fmla="*/ 1 h 47"/>
                <a:gd name="T6" fmla="*/ 1 w 50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7">
                  <a:moveTo>
                    <a:pt x="29" y="0"/>
                  </a:moveTo>
                  <a:lnTo>
                    <a:pt x="50" y="46"/>
                  </a:lnTo>
                  <a:lnTo>
                    <a:pt x="0" y="4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7" name="Freeform 279">
              <a:extLst>
                <a:ext uri="{FF2B5EF4-FFF2-40B4-BE49-F238E27FC236}">
                  <a16:creationId xmlns:a16="http://schemas.microsoft.com/office/drawing/2014/main" id="{4E411F7F-6AFD-41EC-82EB-CD88E871A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3139"/>
              <a:ext cx="28" cy="43"/>
            </a:xfrm>
            <a:custGeom>
              <a:avLst/>
              <a:gdLst>
                <a:gd name="T0" fmla="*/ 1 w 191"/>
                <a:gd name="T1" fmla="*/ 0 h 304"/>
                <a:gd name="T2" fmla="*/ 1 w 191"/>
                <a:gd name="T3" fmla="*/ 0 h 304"/>
                <a:gd name="T4" fmla="*/ 4 w 191"/>
                <a:gd name="T5" fmla="*/ 6 h 304"/>
                <a:gd name="T6" fmla="*/ 3 w 191"/>
                <a:gd name="T7" fmla="*/ 6 h 304"/>
                <a:gd name="T8" fmla="*/ 0 w 191"/>
                <a:gd name="T9" fmla="*/ 1 h 304"/>
                <a:gd name="T10" fmla="*/ 1 w 191"/>
                <a:gd name="T11" fmla="*/ 0 h 3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1" h="304">
                  <a:moveTo>
                    <a:pt x="30" y="14"/>
                  </a:moveTo>
                  <a:lnTo>
                    <a:pt x="59" y="0"/>
                  </a:lnTo>
                  <a:lnTo>
                    <a:pt x="191" y="276"/>
                  </a:lnTo>
                  <a:lnTo>
                    <a:pt x="131" y="304"/>
                  </a:lnTo>
                  <a:lnTo>
                    <a:pt x="0" y="2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8" name="Freeform 280">
              <a:extLst>
                <a:ext uri="{FF2B5EF4-FFF2-40B4-BE49-F238E27FC236}">
                  <a16:creationId xmlns:a16="http://schemas.microsoft.com/office/drawing/2014/main" id="{AFAC3C0C-210D-4C60-B820-B9077C29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" y="2647"/>
              <a:ext cx="859" cy="533"/>
            </a:xfrm>
            <a:custGeom>
              <a:avLst/>
              <a:gdLst>
                <a:gd name="T0" fmla="*/ 0 w 6009"/>
                <a:gd name="T1" fmla="*/ 1 h 3729"/>
                <a:gd name="T2" fmla="*/ 122 w 6009"/>
                <a:gd name="T3" fmla="*/ 76 h 3729"/>
                <a:gd name="T4" fmla="*/ 123 w 6009"/>
                <a:gd name="T5" fmla="*/ 75 h 3729"/>
                <a:gd name="T6" fmla="*/ 1 w 6009"/>
                <a:gd name="T7" fmla="*/ 0 h 3729"/>
                <a:gd name="T8" fmla="*/ 0 w 6009"/>
                <a:gd name="T9" fmla="*/ 1 h 3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09" h="3729">
                  <a:moveTo>
                    <a:pt x="0" y="55"/>
                  </a:moveTo>
                  <a:lnTo>
                    <a:pt x="5975" y="3729"/>
                  </a:lnTo>
                  <a:lnTo>
                    <a:pt x="6009" y="3675"/>
                  </a:lnTo>
                  <a:lnTo>
                    <a:pt x="34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9" name="Freeform 281">
              <a:extLst>
                <a:ext uri="{FF2B5EF4-FFF2-40B4-BE49-F238E27FC236}">
                  <a16:creationId xmlns:a16="http://schemas.microsoft.com/office/drawing/2014/main" id="{A46D1303-CD4D-467F-BBAF-7D6D4F647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2643"/>
              <a:ext cx="28" cy="46"/>
            </a:xfrm>
            <a:custGeom>
              <a:avLst/>
              <a:gdLst>
                <a:gd name="T0" fmla="*/ 1 w 190"/>
                <a:gd name="T1" fmla="*/ 0 h 322"/>
                <a:gd name="T2" fmla="*/ 0 w 190"/>
                <a:gd name="T3" fmla="*/ 1 h 322"/>
                <a:gd name="T4" fmla="*/ 3 w 190"/>
                <a:gd name="T5" fmla="*/ 7 h 322"/>
                <a:gd name="T6" fmla="*/ 4 w 190"/>
                <a:gd name="T7" fmla="*/ 6 h 322"/>
                <a:gd name="T8" fmla="*/ 1 w 190"/>
                <a:gd name="T9" fmla="*/ 0 h 322"/>
                <a:gd name="T10" fmla="*/ 1 w 190"/>
                <a:gd name="T11" fmla="*/ 1 h 322"/>
                <a:gd name="T12" fmla="*/ 1 w 190"/>
                <a:gd name="T13" fmla="*/ 0 h 3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0" h="322">
                  <a:moveTo>
                    <a:pt x="28" y="0"/>
                  </a:moveTo>
                  <a:lnTo>
                    <a:pt x="0" y="46"/>
                  </a:lnTo>
                  <a:lnTo>
                    <a:pt x="132" y="322"/>
                  </a:lnTo>
                  <a:lnTo>
                    <a:pt x="190" y="294"/>
                  </a:lnTo>
                  <a:lnTo>
                    <a:pt x="59" y="18"/>
                  </a:lnTo>
                  <a:lnTo>
                    <a:pt x="31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0" name="Freeform 282">
              <a:extLst>
                <a:ext uri="{FF2B5EF4-FFF2-40B4-BE49-F238E27FC236}">
                  <a16:creationId xmlns:a16="http://schemas.microsoft.com/office/drawing/2014/main" id="{D743A1A6-3AC4-4D52-B35C-DDC004350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" y="2643"/>
              <a:ext cx="7" cy="7"/>
            </a:xfrm>
            <a:custGeom>
              <a:avLst/>
              <a:gdLst>
                <a:gd name="T0" fmla="*/ 1 w 50"/>
                <a:gd name="T1" fmla="*/ 0 h 46"/>
                <a:gd name="T2" fmla="*/ 0 w 50"/>
                <a:gd name="T3" fmla="*/ 0 h 46"/>
                <a:gd name="T4" fmla="*/ 0 w 50"/>
                <a:gd name="T5" fmla="*/ 1 h 46"/>
                <a:gd name="T6" fmla="*/ 1 w 5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46">
                  <a:moveTo>
                    <a:pt x="50" y="0"/>
                  </a:moveTo>
                  <a:lnTo>
                    <a:pt x="0" y="1"/>
                  </a:lnTo>
                  <a:lnTo>
                    <a:pt x="22" y="4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1" name="Freeform 283">
              <a:extLst>
                <a:ext uri="{FF2B5EF4-FFF2-40B4-BE49-F238E27FC236}">
                  <a16:creationId xmlns:a16="http://schemas.microsoft.com/office/drawing/2014/main" id="{BE88319A-AB4E-462E-BFEA-3A34AC2C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2642"/>
              <a:ext cx="44" cy="10"/>
            </a:xfrm>
            <a:custGeom>
              <a:avLst/>
              <a:gdLst>
                <a:gd name="T0" fmla="*/ 6 w 308"/>
                <a:gd name="T1" fmla="*/ 1 h 73"/>
                <a:gd name="T2" fmla="*/ 6 w 308"/>
                <a:gd name="T3" fmla="*/ 0 h 73"/>
                <a:gd name="T4" fmla="*/ 0 w 308"/>
                <a:gd name="T5" fmla="*/ 0 h 73"/>
                <a:gd name="T6" fmla="*/ 0 w 308"/>
                <a:gd name="T7" fmla="*/ 1 h 73"/>
                <a:gd name="T8" fmla="*/ 6 w 308"/>
                <a:gd name="T9" fmla="*/ 1 h 73"/>
                <a:gd name="T10" fmla="*/ 6 w 308"/>
                <a:gd name="T11" fmla="*/ 1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8" h="73">
                  <a:moveTo>
                    <a:pt x="307" y="33"/>
                  </a:moveTo>
                  <a:lnTo>
                    <a:pt x="307" y="0"/>
                  </a:lnTo>
                  <a:lnTo>
                    <a:pt x="0" y="9"/>
                  </a:lnTo>
                  <a:lnTo>
                    <a:pt x="3" y="73"/>
                  </a:lnTo>
                  <a:lnTo>
                    <a:pt x="308" y="66"/>
                  </a:lnTo>
                  <a:lnTo>
                    <a:pt x="307" y="3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Rectangle 284">
              <a:extLst>
                <a:ext uri="{FF2B5EF4-FFF2-40B4-BE49-F238E27FC236}">
                  <a16:creationId xmlns:a16="http://schemas.microsoft.com/office/drawing/2014/main" id="{CAA78E73-9D15-46E9-AC51-BDFB96523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3546" y="2896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3" name="Rectangle 285">
              <a:extLst>
                <a:ext uri="{FF2B5EF4-FFF2-40B4-BE49-F238E27FC236}">
                  <a16:creationId xmlns:a16="http://schemas.microsoft.com/office/drawing/2014/main" id="{076876CD-3185-4AA0-8418-99760A4050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3586" y="3002"/>
              <a:ext cx="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4" name="Rectangle 286">
              <a:extLst>
                <a:ext uri="{FF2B5EF4-FFF2-40B4-BE49-F238E27FC236}">
                  <a16:creationId xmlns:a16="http://schemas.microsoft.com/office/drawing/2014/main" id="{0D1BFD49-830B-4C22-9B2A-7F87D53D0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02" y="3227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5" name="Rectangle 287">
              <a:extLst>
                <a:ext uri="{FF2B5EF4-FFF2-40B4-BE49-F238E27FC236}">
                  <a16:creationId xmlns:a16="http://schemas.microsoft.com/office/drawing/2014/main" id="{076B0F67-D5AF-45D9-934E-CCD9D07EC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63" y="3264"/>
              <a:ext cx="4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6" name="Rectangle 288">
              <a:extLst>
                <a:ext uri="{FF2B5EF4-FFF2-40B4-BE49-F238E27FC236}">
                  <a16:creationId xmlns:a16="http://schemas.microsoft.com/office/drawing/2014/main" id="{FB339BE3-22B3-4416-8710-955423C32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20000">
              <a:off x="4176" y="3361"/>
              <a:ext cx="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77" name="Freeform 289">
              <a:extLst>
                <a:ext uri="{FF2B5EF4-FFF2-40B4-BE49-F238E27FC236}">
                  <a16:creationId xmlns:a16="http://schemas.microsoft.com/office/drawing/2014/main" id="{E6315E8B-0C4C-4540-AC0B-88FAC62EA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" y="1179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4"/>
                  </a:moveTo>
                  <a:lnTo>
                    <a:pt x="145" y="103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8" name="Freeform 290">
              <a:extLst>
                <a:ext uri="{FF2B5EF4-FFF2-40B4-BE49-F238E27FC236}">
                  <a16:creationId xmlns:a16="http://schemas.microsoft.com/office/drawing/2014/main" id="{D1A2D578-FEE3-4A79-8C4B-46AE2CDCD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" y="1200"/>
              <a:ext cx="22" cy="15"/>
            </a:xfrm>
            <a:custGeom>
              <a:avLst/>
              <a:gdLst>
                <a:gd name="T0" fmla="*/ 3 w 160"/>
                <a:gd name="T1" fmla="*/ 2 h 102"/>
                <a:gd name="T2" fmla="*/ 3 w 160"/>
                <a:gd name="T3" fmla="*/ 2 h 102"/>
                <a:gd name="T4" fmla="*/ 0 w 160"/>
                <a:gd name="T5" fmla="*/ 1 h 102"/>
                <a:gd name="T6" fmla="*/ 0 w 160"/>
                <a:gd name="T7" fmla="*/ 0 h 102"/>
                <a:gd name="T8" fmla="*/ 3 w 160"/>
                <a:gd name="T9" fmla="*/ 2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2">
                  <a:moveTo>
                    <a:pt x="160" y="74"/>
                  </a:moveTo>
                  <a:lnTo>
                    <a:pt x="146" y="102"/>
                  </a:lnTo>
                  <a:lnTo>
                    <a:pt x="0" y="28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291">
              <a:extLst>
                <a:ext uri="{FF2B5EF4-FFF2-40B4-BE49-F238E27FC236}">
                  <a16:creationId xmlns:a16="http://schemas.microsoft.com/office/drawing/2014/main" id="{141CB6A4-3E12-4B1F-BE81-7669DABC9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1221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4"/>
                  </a:moveTo>
                  <a:lnTo>
                    <a:pt x="145" y="103"/>
                  </a:lnTo>
                  <a:lnTo>
                    <a:pt x="0" y="29"/>
                  </a:lnTo>
                  <a:lnTo>
                    <a:pt x="14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292">
              <a:extLst>
                <a:ext uri="{FF2B5EF4-FFF2-40B4-BE49-F238E27FC236}">
                  <a16:creationId xmlns:a16="http://schemas.microsoft.com/office/drawing/2014/main" id="{F6F24FE8-CC27-4294-8603-DC25BFC8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" y="1243"/>
              <a:ext cx="23" cy="14"/>
            </a:xfrm>
            <a:custGeom>
              <a:avLst/>
              <a:gdLst>
                <a:gd name="T0" fmla="*/ 3 w 160"/>
                <a:gd name="T1" fmla="*/ 1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1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4"/>
                  </a:moveTo>
                  <a:lnTo>
                    <a:pt x="145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293">
              <a:extLst>
                <a:ext uri="{FF2B5EF4-FFF2-40B4-BE49-F238E27FC236}">
                  <a16:creationId xmlns:a16="http://schemas.microsoft.com/office/drawing/2014/main" id="{A4DC0F40-830B-4DD0-8A02-1D270EBEA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1264"/>
              <a:ext cx="22" cy="14"/>
            </a:xfrm>
            <a:custGeom>
              <a:avLst/>
              <a:gdLst>
                <a:gd name="T0" fmla="*/ 3 w 160"/>
                <a:gd name="T1" fmla="*/ 1 h 102"/>
                <a:gd name="T2" fmla="*/ 3 w 160"/>
                <a:gd name="T3" fmla="*/ 2 h 102"/>
                <a:gd name="T4" fmla="*/ 0 w 160"/>
                <a:gd name="T5" fmla="*/ 1 h 102"/>
                <a:gd name="T6" fmla="*/ 0 w 160"/>
                <a:gd name="T7" fmla="*/ 0 h 102"/>
                <a:gd name="T8" fmla="*/ 3 w 160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2">
                  <a:moveTo>
                    <a:pt x="160" y="75"/>
                  </a:moveTo>
                  <a:lnTo>
                    <a:pt x="146" y="102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294">
              <a:extLst>
                <a:ext uri="{FF2B5EF4-FFF2-40B4-BE49-F238E27FC236}">
                  <a16:creationId xmlns:a16="http://schemas.microsoft.com/office/drawing/2014/main" id="{85670C80-717A-4763-9274-4218B72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" y="1285"/>
              <a:ext cx="23" cy="15"/>
            </a:xfrm>
            <a:custGeom>
              <a:avLst/>
              <a:gdLst>
                <a:gd name="T0" fmla="*/ 3 w 160"/>
                <a:gd name="T1" fmla="*/ 2 h 103"/>
                <a:gd name="T2" fmla="*/ 3 w 160"/>
                <a:gd name="T3" fmla="*/ 2 h 103"/>
                <a:gd name="T4" fmla="*/ 0 w 160"/>
                <a:gd name="T5" fmla="*/ 1 h 103"/>
                <a:gd name="T6" fmla="*/ 0 w 160"/>
                <a:gd name="T7" fmla="*/ 0 h 103"/>
                <a:gd name="T8" fmla="*/ 3 w 160"/>
                <a:gd name="T9" fmla="*/ 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3">
                  <a:moveTo>
                    <a:pt x="160" y="73"/>
                  </a:moveTo>
                  <a:lnTo>
                    <a:pt x="145" y="103"/>
                  </a:lnTo>
                  <a:lnTo>
                    <a:pt x="0" y="28"/>
                  </a:lnTo>
                  <a:lnTo>
                    <a:pt x="14" y="0"/>
                  </a:lnTo>
                  <a:lnTo>
                    <a:pt x="160" y="7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295">
              <a:extLst>
                <a:ext uri="{FF2B5EF4-FFF2-40B4-BE49-F238E27FC236}">
                  <a16:creationId xmlns:a16="http://schemas.microsoft.com/office/drawing/2014/main" id="{9B7E7DD0-C8EB-45E2-94B7-D8E7D64D6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306"/>
              <a:ext cx="23" cy="15"/>
            </a:xfrm>
            <a:custGeom>
              <a:avLst/>
              <a:gdLst>
                <a:gd name="T0" fmla="*/ 3 w 160"/>
                <a:gd name="T1" fmla="*/ 2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2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5"/>
                  </a:moveTo>
                  <a:lnTo>
                    <a:pt x="144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4" name="Freeform 296">
              <a:extLst>
                <a:ext uri="{FF2B5EF4-FFF2-40B4-BE49-F238E27FC236}">
                  <a16:creationId xmlns:a16="http://schemas.microsoft.com/office/drawing/2014/main" id="{A9B9ED52-0220-4B62-82FF-2458A24AE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1328"/>
              <a:ext cx="22" cy="14"/>
            </a:xfrm>
            <a:custGeom>
              <a:avLst/>
              <a:gdLst>
                <a:gd name="T0" fmla="*/ 3 w 160"/>
                <a:gd name="T1" fmla="*/ 1 h 104"/>
                <a:gd name="T2" fmla="*/ 3 w 160"/>
                <a:gd name="T3" fmla="*/ 2 h 104"/>
                <a:gd name="T4" fmla="*/ 0 w 160"/>
                <a:gd name="T5" fmla="*/ 1 h 104"/>
                <a:gd name="T6" fmla="*/ 0 w 160"/>
                <a:gd name="T7" fmla="*/ 0 h 104"/>
                <a:gd name="T8" fmla="*/ 3 w 160"/>
                <a:gd name="T9" fmla="*/ 1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04">
                  <a:moveTo>
                    <a:pt x="160" y="75"/>
                  </a:moveTo>
                  <a:lnTo>
                    <a:pt x="146" y="104"/>
                  </a:lnTo>
                  <a:lnTo>
                    <a:pt x="0" y="29"/>
                  </a:lnTo>
                  <a:lnTo>
                    <a:pt x="15" y="0"/>
                  </a:lnTo>
                  <a:lnTo>
                    <a:pt x="160" y="7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5" name="Freeform 297">
              <a:extLst>
                <a:ext uri="{FF2B5EF4-FFF2-40B4-BE49-F238E27FC236}">
                  <a16:creationId xmlns:a16="http://schemas.microsoft.com/office/drawing/2014/main" id="{052C0D50-4BAA-4D01-BF06-7FDEB7DDA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2755"/>
              <a:ext cx="46" cy="30"/>
            </a:xfrm>
            <a:custGeom>
              <a:avLst/>
              <a:gdLst>
                <a:gd name="T0" fmla="*/ 7 w 318"/>
                <a:gd name="T1" fmla="*/ 3 h 206"/>
                <a:gd name="T2" fmla="*/ 6 w 318"/>
                <a:gd name="T3" fmla="*/ 4 h 206"/>
                <a:gd name="T4" fmla="*/ 0 w 318"/>
                <a:gd name="T5" fmla="*/ 1 h 206"/>
                <a:gd name="T6" fmla="*/ 1 w 318"/>
                <a:gd name="T7" fmla="*/ 0 h 206"/>
                <a:gd name="T8" fmla="*/ 7 w 318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6">
                  <a:moveTo>
                    <a:pt x="318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8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6" name="Freeform 298">
              <a:extLst>
                <a:ext uri="{FF2B5EF4-FFF2-40B4-BE49-F238E27FC236}">
                  <a16:creationId xmlns:a16="http://schemas.microsoft.com/office/drawing/2014/main" id="{8A21E4DE-FB73-4BDF-9005-F87A45E71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" y="2798"/>
              <a:ext cx="45" cy="29"/>
            </a:xfrm>
            <a:custGeom>
              <a:avLst/>
              <a:gdLst>
                <a:gd name="T0" fmla="*/ 6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6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9"/>
                  </a:moveTo>
                  <a:lnTo>
                    <a:pt x="290" y="206"/>
                  </a:lnTo>
                  <a:lnTo>
                    <a:pt x="0" y="58"/>
                  </a:lnTo>
                  <a:lnTo>
                    <a:pt x="30" y="0"/>
                  </a:lnTo>
                  <a:lnTo>
                    <a:pt x="319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7" name="Freeform 299">
              <a:extLst>
                <a:ext uri="{FF2B5EF4-FFF2-40B4-BE49-F238E27FC236}">
                  <a16:creationId xmlns:a16="http://schemas.microsoft.com/office/drawing/2014/main" id="{2F061952-B416-4577-B029-0C757E00F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" y="2840"/>
              <a:ext cx="45" cy="30"/>
            </a:xfrm>
            <a:custGeom>
              <a:avLst/>
              <a:gdLst>
                <a:gd name="T0" fmla="*/ 6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6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8" name="Freeform 300">
              <a:extLst>
                <a:ext uri="{FF2B5EF4-FFF2-40B4-BE49-F238E27FC236}">
                  <a16:creationId xmlns:a16="http://schemas.microsoft.com/office/drawing/2014/main" id="{3B8B8459-902D-4C4E-B28B-E80CBEB73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2883"/>
              <a:ext cx="46" cy="29"/>
            </a:xfrm>
            <a:custGeom>
              <a:avLst/>
              <a:gdLst>
                <a:gd name="T0" fmla="*/ 7 w 318"/>
                <a:gd name="T1" fmla="*/ 3 h 207"/>
                <a:gd name="T2" fmla="*/ 6 w 318"/>
                <a:gd name="T3" fmla="*/ 4 h 207"/>
                <a:gd name="T4" fmla="*/ 0 w 318"/>
                <a:gd name="T5" fmla="*/ 1 h 207"/>
                <a:gd name="T6" fmla="*/ 1 w 318"/>
                <a:gd name="T7" fmla="*/ 0 h 207"/>
                <a:gd name="T8" fmla="*/ 7 w 318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7">
                  <a:moveTo>
                    <a:pt x="318" y="149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18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9" name="Freeform 301">
              <a:extLst>
                <a:ext uri="{FF2B5EF4-FFF2-40B4-BE49-F238E27FC236}">
                  <a16:creationId xmlns:a16="http://schemas.microsoft.com/office/drawing/2014/main" id="{D24D6005-3212-49A6-B88F-5AA284FA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" y="3055"/>
              <a:ext cx="46" cy="29"/>
            </a:xfrm>
            <a:custGeom>
              <a:avLst/>
              <a:gdLst>
                <a:gd name="T0" fmla="*/ 7 w 320"/>
                <a:gd name="T1" fmla="*/ 3 h 207"/>
                <a:gd name="T2" fmla="*/ 6 w 320"/>
                <a:gd name="T3" fmla="*/ 4 h 207"/>
                <a:gd name="T4" fmla="*/ 0 w 320"/>
                <a:gd name="T5" fmla="*/ 1 h 207"/>
                <a:gd name="T6" fmla="*/ 1 w 320"/>
                <a:gd name="T7" fmla="*/ 0 h 207"/>
                <a:gd name="T8" fmla="*/ 7 w 320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7">
                  <a:moveTo>
                    <a:pt x="320" y="149"/>
                  </a:moveTo>
                  <a:lnTo>
                    <a:pt x="290" y="207"/>
                  </a:lnTo>
                  <a:lnTo>
                    <a:pt x="0" y="58"/>
                  </a:lnTo>
                  <a:lnTo>
                    <a:pt x="31" y="0"/>
                  </a:lnTo>
                  <a:lnTo>
                    <a:pt x="320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302">
              <a:extLst>
                <a:ext uri="{FF2B5EF4-FFF2-40B4-BE49-F238E27FC236}">
                  <a16:creationId xmlns:a16="http://schemas.microsoft.com/office/drawing/2014/main" id="{7D733AB6-C48C-40B3-981C-F94D68E4E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" y="3097"/>
              <a:ext cx="46" cy="30"/>
            </a:xfrm>
            <a:custGeom>
              <a:avLst/>
              <a:gdLst>
                <a:gd name="T0" fmla="*/ 7 w 320"/>
                <a:gd name="T1" fmla="*/ 3 h 206"/>
                <a:gd name="T2" fmla="*/ 6 w 320"/>
                <a:gd name="T3" fmla="*/ 4 h 206"/>
                <a:gd name="T4" fmla="*/ 0 w 320"/>
                <a:gd name="T5" fmla="*/ 1 h 206"/>
                <a:gd name="T6" fmla="*/ 1 w 320"/>
                <a:gd name="T7" fmla="*/ 0 h 206"/>
                <a:gd name="T8" fmla="*/ 7 w 320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6">
                  <a:moveTo>
                    <a:pt x="320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31" y="0"/>
                  </a:lnTo>
                  <a:lnTo>
                    <a:pt x="320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303">
              <a:extLst>
                <a:ext uri="{FF2B5EF4-FFF2-40B4-BE49-F238E27FC236}">
                  <a16:creationId xmlns:a16="http://schemas.microsoft.com/office/drawing/2014/main" id="{7A793939-ABF0-4548-B282-624422F8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" y="3140"/>
              <a:ext cx="45" cy="29"/>
            </a:xfrm>
            <a:custGeom>
              <a:avLst/>
              <a:gdLst>
                <a:gd name="T0" fmla="*/ 6 w 320"/>
                <a:gd name="T1" fmla="*/ 3 h 207"/>
                <a:gd name="T2" fmla="*/ 6 w 320"/>
                <a:gd name="T3" fmla="*/ 4 h 207"/>
                <a:gd name="T4" fmla="*/ 0 w 320"/>
                <a:gd name="T5" fmla="*/ 1 h 207"/>
                <a:gd name="T6" fmla="*/ 1 w 320"/>
                <a:gd name="T7" fmla="*/ 0 h 207"/>
                <a:gd name="T8" fmla="*/ 6 w 320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07">
                  <a:moveTo>
                    <a:pt x="320" y="149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20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304">
              <a:extLst>
                <a:ext uri="{FF2B5EF4-FFF2-40B4-BE49-F238E27FC236}">
                  <a16:creationId xmlns:a16="http://schemas.microsoft.com/office/drawing/2014/main" id="{0B01249A-800C-4600-971E-7D732BC5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3182"/>
              <a:ext cx="46" cy="30"/>
            </a:xfrm>
            <a:custGeom>
              <a:avLst/>
              <a:gdLst>
                <a:gd name="T0" fmla="*/ 7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7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8"/>
                  </a:moveTo>
                  <a:lnTo>
                    <a:pt x="290" y="206"/>
                  </a:lnTo>
                  <a:lnTo>
                    <a:pt x="0" y="57"/>
                  </a:lnTo>
                  <a:lnTo>
                    <a:pt x="30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305">
              <a:extLst>
                <a:ext uri="{FF2B5EF4-FFF2-40B4-BE49-F238E27FC236}">
                  <a16:creationId xmlns:a16="http://schemas.microsoft.com/office/drawing/2014/main" id="{F7A37ED6-CAE2-42C9-94D1-6C92C323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2245"/>
              <a:ext cx="14" cy="48"/>
            </a:xfrm>
            <a:custGeom>
              <a:avLst/>
              <a:gdLst>
                <a:gd name="T0" fmla="*/ 0 w 96"/>
                <a:gd name="T1" fmla="*/ 0 h 334"/>
                <a:gd name="T2" fmla="*/ 1 w 96"/>
                <a:gd name="T3" fmla="*/ 0 h 334"/>
                <a:gd name="T4" fmla="*/ 2 w 96"/>
                <a:gd name="T5" fmla="*/ 7 h 334"/>
                <a:gd name="T6" fmla="*/ 1 w 96"/>
                <a:gd name="T7" fmla="*/ 7 h 334"/>
                <a:gd name="T8" fmla="*/ 0 w 96"/>
                <a:gd name="T9" fmla="*/ 1 h 334"/>
                <a:gd name="T10" fmla="*/ 1 w 96"/>
                <a:gd name="T11" fmla="*/ 1 h 334"/>
                <a:gd name="T12" fmla="*/ 0 w 96"/>
                <a:gd name="T13" fmla="*/ 0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" h="334">
                  <a:moveTo>
                    <a:pt x="17" y="0"/>
                  </a:moveTo>
                  <a:lnTo>
                    <a:pt x="64" y="24"/>
                  </a:lnTo>
                  <a:lnTo>
                    <a:pt x="96" y="327"/>
                  </a:lnTo>
                  <a:lnTo>
                    <a:pt x="32" y="334"/>
                  </a:lnTo>
                  <a:lnTo>
                    <a:pt x="0" y="31"/>
                  </a:lnTo>
                  <a:lnTo>
                    <a:pt x="48" y="5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306">
              <a:extLst>
                <a:ext uri="{FF2B5EF4-FFF2-40B4-BE49-F238E27FC236}">
                  <a16:creationId xmlns:a16="http://schemas.microsoft.com/office/drawing/2014/main" id="{2776C90D-CB74-403A-95D2-3C847FE0B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" y="2241"/>
              <a:ext cx="6" cy="7"/>
            </a:xfrm>
            <a:custGeom>
              <a:avLst/>
              <a:gdLst>
                <a:gd name="T0" fmla="*/ 0 w 47"/>
                <a:gd name="T1" fmla="*/ 1 h 49"/>
                <a:gd name="T2" fmla="*/ 1 w 47"/>
                <a:gd name="T3" fmla="*/ 0 h 49"/>
                <a:gd name="T4" fmla="*/ 1 w 47"/>
                <a:gd name="T5" fmla="*/ 1 h 49"/>
                <a:gd name="T6" fmla="*/ 0 w 47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49">
                  <a:moveTo>
                    <a:pt x="0" y="25"/>
                  </a:moveTo>
                  <a:lnTo>
                    <a:pt x="43" y="0"/>
                  </a:lnTo>
                  <a:lnTo>
                    <a:pt x="47" y="49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5" name="Freeform 307">
              <a:extLst>
                <a:ext uri="{FF2B5EF4-FFF2-40B4-BE49-F238E27FC236}">
                  <a16:creationId xmlns:a16="http://schemas.microsoft.com/office/drawing/2014/main" id="{2EA60BB0-DC29-4CBB-8195-CB592403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" y="2245"/>
              <a:ext cx="42" cy="30"/>
            </a:xfrm>
            <a:custGeom>
              <a:avLst/>
              <a:gdLst>
                <a:gd name="T0" fmla="*/ 0 w 296"/>
                <a:gd name="T1" fmla="*/ 4 h 208"/>
                <a:gd name="T2" fmla="*/ 0 w 296"/>
                <a:gd name="T3" fmla="*/ 3 h 208"/>
                <a:gd name="T4" fmla="*/ 5 w 296"/>
                <a:gd name="T5" fmla="*/ 0 h 208"/>
                <a:gd name="T6" fmla="*/ 6 w 296"/>
                <a:gd name="T7" fmla="*/ 1 h 208"/>
                <a:gd name="T8" fmla="*/ 1 w 296"/>
                <a:gd name="T9" fmla="*/ 4 h 208"/>
                <a:gd name="T10" fmla="*/ 0 w 296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6" h="208">
                  <a:moveTo>
                    <a:pt x="17" y="180"/>
                  </a:moveTo>
                  <a:lnTo>
                    <a:pt x="0" y="151"/>
                  </a:lnTo>
                  <a:lnTo>
                    <a:pt x="265" y="0"/>
                  </a:lnTo>
                  <a:lnTo>
                    <a:pt x="296" y="56"/>
                  </a:lnTo>
                  <a:lnTo>
                    <a:pt x="33" y="208"/>
                  </a:lnTo>
                  <a:lnTo>
                    <a:pt x="17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6" name="Freeform 308">
              <a:extLst>
                <a:ext uri="{FF2B5EF4-FFF2-40B4-BE49-F238E27FC236}">
                  <a16:creationId xmlns:a16="http://schemas.microsoft.com/office/drawing/2014/main" id="{5A22542A-DC79-466B-B281-02A93DE2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" y="2253"/>
              <a:ext cx="304" cy="581"/>
            </a:xfrm>
            <a:custGeom>
              <a:avLst/>
              <a:gdLst>
                <a:gd name="T0" fmla="*/ 1 w 2124"/>
                <a:gd name="T1" fmla="*/ 83 h 4066"/>
                <a:gd name="T2" fmla="*/ 44 w 2124"/>
                <a:gd name="T3" fmla="*/ 1 h 4066"/>
                <a:gd name="T4" fmla="*/ 42 w 2124"/>
                <a:gd name="T5" fmla="*/ 0 h 4066"/>
                <a:gd name="T6" fmla="*/ 0 w 2124"/>
                <a:gd name="T7" fmla="*/ 82 h 4066"/>
                <a:gd name="T8" fmla="*/ 1 w 2124"/>
                <a:gd name="T9" fmla="*/ 83 h 40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4" h="4066">
                  <a:moveTo>
                    <a:pt x="58" y="4066"/>
                  </a:moveTo>
                  <a:lnTo>
                    <a:pt x="2124" y="29"/>
                  </a:lnTo>
                  <a:lnTo>
                    <a:pt x="2066" y="0"/>
                  </a:lnTo>
                  <a:lnTo>
                    <a:pt x="0" y="4036"/>
                  </a:lnTo>
                  <a:lnTo>
                    <a:pt x="58" y="4066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309">
              <a:extLst>
                <a:ext uri="{FF2B5EF4-FFF2-40B4-BE49-F238E27FC236}">
                  <a16:creationId xmlns:a16="http://schemas.microsoft.com/office/drawing/2014/main" id="{06511BFD-0924-40C7-8DBB-50E0C08F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813"/>
              <a:ext cx="44" cy="29"/>
            </a:xfrm>
            <a:custGeom>
              <a:avLst/>
              <a:gdLst>
                <a:gd name="T0" fmla="*/ 0 w 312"/>
                <a:gd name="T1" fmla="*/ 4 h 208"/>
                <a:gd name="T2" fmla="*/ 1 w 312"/>
                <a:gd name="T3" fmla="*/ 4 h 208"/>
                <a:gd name="T4" fmla="*/ 6 w 312"/>
                <a:gd name="T5" fmla="*/ 1 h 208"/>
                <a:gd name="T6" fmla="*/ 6 w 312"/>
                <a:gd name="T7" fmla="*/ 0 h 208"/>
                <a:gd name="T8" fmla="*/ 0 w 312"/>
                <a:gd name="T9" fmla="*/ 3 h 208"/>
                <a:gd name="T10" fmla="*/ 1 w 312"/>
                <a:gd name="T11" fmla="*/ 3 h 208"/>
                <a:gd name="T12" fmla="*/ 0 w 312"/>
                <a:gd name="T13" fmla="*/ 4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2" h="208">
                  <a:moveTo>
                    <a:pt x="0" y="183"/>
                  </a:moveTo>
                  <a:lnTo>
                    <a:pt x="47" y="208"/>
                  </a:lnTo>
                  <a:lnTo>
                    <a:pt x="312" y="56"/>
                  </a:lnTo>
                  <a:lnTo>
                    <a:pt x="279" y="0"/>
                  </a:lnTo>
                  <a:lnTo>
                    <a:pt x="16" y="151"/>
                  </a:lnTo>
                  <a:lnTo>
                    <a:pt x="64" y="177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310">
              <a:extLst>
                <a:ext uri="{FF2B5EF4-FFF2-40B4-BE49-F238E27FC236}">
                  <a16:creationId xmlns:a16="http://schemas.microsoft.com/office/drawing/2014/main" id="{330BFDFD-0446-49D7-A6EB-69145F907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839"/>
              <a:ext cx="6" cy="7"/>
            </a:xfrm>
            <a:custGeom>
              <a:avLst/>
              <a:gdLst>
                <a:gd name="T0" fmla="*/ 0 w 47"/>
                <a:gd name="T1" fmla="*/ 0 h 50"/>
                <a:gd name="T2" fmla="*/ 0 w 47"/>
                <a:gd name="T3" fmla="*/ 1 h 50"/>
                <a:gd name="T4" fmla="*/ 1 w 47"/>
                <a:gd name="T5" fmla="*/ 1 h 50"/>
                <a:gd name="T6" fmla="*/ 0 w 47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" h="50">
                  <a:moveTo>
                    <a:pt x="0" y="0"/>
                  </a:moveTo>
                  <a:lnTo>
                    <a:pt x="4" y="50"/>
                  </a:lnTo>
                  <a:lnTo>
                    <a:pt x="47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311">
              <a:extLst>
                <a:ext uri="{FF2B5EF4-FFF2-40B4-BE49-F238E27FC236}">
                  <a16:creationId xmlns:a16="http://schemas.microsoft.com/office/drawing/2014/main" id="{3D484456-DA09-4E5A-9369-FCB008F49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2795"/>
              <a:ext cx="14" cy="44"/>
            </a:xfrm>
            <a:custGeom>
              <a:avLst/>
              <a:gdLst>
                <a:gd name="T0" fmla="*/ 1 w 96"/>
                <a:gd name="T1" fmla="*/ 0 h 309"/>
                <a:gd name="T2" fmla="*/ 0 w 96"/>
                <a:gd name="T3" fmla="*/ 0 h 309"/>
                <a:gd name="T4" fmla="*/ 1 w 96"/>
                <a:gd name="T5" fmla="*/ 6 h 309"/>
                <a:gd name="T6" fmla="*/ 2 w 96"/>
                <a:gd name="T7" fmla="*/ 6 h 309"/>
                <a:gd name="T8" fmla="*/ 1 w 96"/>
                <a:gd name="T9" fmla="*/ 0 h 309"/>
                <a:gd name="T10" fmla="*/ 1 w 96"/>
                <a:gd name="T11" fmla="*/ 0 h 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309">
                  <a:moveTo>
                    <a:pt x="33" y="2"/>
                  </a:moveTo>
                  <a:lnTo>
                    <a:pt x="0" y="6"/>
                  </a:lnTo>
                  <a:lnTo>
                    <a:pt x="32" y="309"/>
                  </a:lnTo>
                  <a:lnTo>
                    <a:pt x="96" y="303"/>
                  </a:lnTo>
                  <a:lnTo>
                    <a:pt x="64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312">
              <a:extLst>
                <a:ext uri="{FF2B5EF4-FFF2-40B4-BE49-F238E27FC236}">
                  <a16:creationId xmlns:a16="http://schemas.microsoft.com/office/drawing/2014/main" id="{358F1684-F684-478A-B1BB-7AB5A10DF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" y="1320"/>
              <a:ext cx="14" cy="48"/>
            </a:xfrm>
            <a:custGeom>
              <a:avLst/>
              <a:gdLst>
                <a:gd name="T0" fmla="*/ 0 w 95"/>
                <a:gd name="T1" fmla="*/ 0 h 335"/>
                <a:gd name="T2" fmla="*/ 1 w 95"/>
                <a:gd name="T3" fmla="*/ 1 h 335"/>
                <a:gd name="T4" fmla="*/ 2 w 95"/>
                <a:gd name="T5" fmla="*/ 7 h 335"/>
                <a:gd name="T6" fmla="*/ 1 w 95"/>
                <a:gd name="T7" fmla="*/ 7 h 335"/>
                <a:gd name="T8" fmla="*/ 0 w 95"/>
                <a:gd name="T9" fmla="*/ 1 h 335"/>
                <a:gd name="T10" fmla="*/ 1 w 95"/>
                <a:gd name="T11" fmla="*/ 1 h 335"/>
                <a:gd name="T12" fmla="*/ 0 w 95"/>
                <a:gd name="T13" fmla="*/ 0 h 3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335">
                  <a:moveTo>
                    <a:pt x="16" y="0"/>
                  </a:moveTo>
                  <a:lnTo>
                    <a:pt x="64" y="25"/>
                  </a:lnTo>
                  <a:lnTo>
                    <a:pt x="95" y="328"/>
                  </a:lnTo>
                  <a:lnTo>
                    <a:pt x="30" y="335"/>
                  </a:lnTo>
                  <a:lnTo>
                    <a:pt x="0" y="31"/>
                  </a:lnTo>
                  <a:lnTo>
                    <a:pt x="48" y="5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313">
              <a:extLst>
                <a:ext uri="{FF2B5EF4-FFF2-40B4-BE49-F238E27FC236}">
                  <a16:creationId xmlns:a16="http://schemas.microsoft.com/office/drawing/2014/main" id="{57B87853-FD15-4DCF-991F-49DFE666C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1317"/>
              <a:ext cx="7" cy="7"/>
            </a:xfrm>
            <a:custGeom>
              <a:avLst/>
              <a:gdLst>
                <a:gd name="T0" fmla="*/ 0 w 48"/>
                <a:gd name="T1" fmla="*/ 1 h 50"/>
                <a:gd name="T2" fmla="*/ 1 w 48"/>
                <a:gd name="T3" fmla="*/ 0 h 50"/>
                <a:gd name="T4" fmla="*/ 1 w 48"/>
                <a:gd name="T5" fmla="*/ 1 h 50"/>
                <a:gd name="T6" fmla="*/ 0 w 48"/>
                <a:gd name="T7" fmla="*/ 1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50">
                  <a:moveTo>
                    <a:pt x="0" y="25"/>
                  </a:moveTo>
                  <a:lnTo>
                    <a:pt x="43" y="0"/>
                  </a:lnTo>
                  <a:lnTo>
                    <a:pt x="48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2" name="Freeform 314">
              <a:extLst>
                <a:ext uri="{FF2B5EF4-FFF2-40B4-BE49-F238E27FC236}">
                  <a16:creationId xmlns:a16="http://schemas.microsoft.com/office/drawing/2014/main" id="{1C219340-6B73-49D6-A419-F2CD5CCF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" y="1320"/>
              <a:ext cx="42" cy="30"/>
            </a:xfrm>
            <a:custGeom>
              <a:avLst/>
              <a:gdLst>
                <a:gd name="T0" fmla="*/ 0 w 296"/>
                <a:gd name="T1" fmla="*/ 4 h 208"/>
                <a:gd name="T2" fmla="*/ 0 w 296"/>
                <a:gd name="T3" fmla="*/ 3 h 208"/>
                <a:gd name="T4" fmla="*/ 5 w 296"/>
                <a:gd name="T5" fmla="*/ 0 h 208"/>
                <a:gd name="T6" fmla="*/ 6 w 296"/>
                <a:gd name="T7" fmla="*/ 1 h 208"/>
                <a:gd name="T8" fmla="*/ 1 w 296"/>
                <a:gd name="T9" fmla="*/ 4 h 208"/>
                <a:gd name="T10" fmla="*/ 0 w 296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6" h="208">
                  <a:moveTo>
                    <a:pt x="16" y="180"/>
                  </a:moveTo>
                  <a:lnTo>
                    <a:pt x="0" y="152"/>
                  </a:lnTo>
                  <a:lnTo>
                    <a:pt x="264" y="0"/>
                  </a:lnTo>
                  <a:lnTo>
                    <a:pt x="296" y="57"/>
                  </a:lnTo>
                  <a:lnTo>
                    <a:pt x="32" y="208"/>
                  </a:lnTo>
                  <a:lnTo>
                    <a:pt x="16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3" name="Freeform 315">
              <a:extLst>
                <a:ext uri="{FF2B5EF4-FFF2-40B4-BE49-F238E27FC236}">
                  <a16:creationId xmlns:a16="http://schemas.microsoft.com/office/drawing/2014/main" id="{5B600B85-8865-4949-8A9C-8709E0D68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328"/>
              <a:ext cx="471" cy="909"/>
            </a:xfrm>
            <a:custGeom>
              <a:avLst/>
              <a:gdLst>
                <a:gd name="T0" fmla="*/ 1 w 3303"/>
                <a:gd name="T1" fmla="*/ 130 h 6360"/>
                <a:gd name="T2" fmla="*/ 67 w 3303"/>
                <a:gd name="T3" fmla="*/ 1 h 6360"/>
                <a:gd name="T4" fmla="*/ 66 w 3303"/>
                <a:gd name="T5" fmla="*/ 0 h 6360"/>
                <a:gd name="T6" fmla="*/ 0 w 3303"/>
                <a:gd name="T7" fmla="*/ 129 h 6360"/>
                <a:gd name="T8" fmla="*/ 1 w 3303"/>
                <a:gd name="T9" fmla="*/ 130 h 6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03" h="6360">
                  <a:moveTo>
                    <a:pt x="57" y="6360"/>
                  </a:moveTo>
                  <a:lnTo>
                    <a:pt x="3303" y="30"/>
                  </a:lnTo>
                  <a:lnTo>
                    <a:pt x="3245" y="0"/>
                  </a:lnTo>
                  <a:lnTo>
                    <a:pt x="0" y="6330"/>
                  </a:lnTo>
                  <a:lnTo>
                    <a:pt x="57" y="636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4" name="Freeform 316">
              <a:extLst>
                <a:ext uri="{FF2B5EF4-FFF2-40B4-BE49-F238E27FC236}">
                  <a16:creationId xmlns:a16="http://schemas.microsoft.com/office/drawing/2014/main" id="{8DACF683-33E0-4AA7-89F6-160627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" y="2216"/>
              <a:ext cx="44" cy="29"/>
            </a:xfrm>
            <a:custGeom>
              <a:avLst/>
              <a:gdLst>
                <a:gd name="T0" fmla="*/ 0 w 312"/>
                <a:gd name="T1" fmla="*/ 4 h 208"/>
                <a:gd name="T2" fmla="*/ 1 w 312"/>
                <a:gd name="T3" fmla="*/ 4 h 208"/>
                <a:gd name="T4" fmla="*/ 6 w 312"/>
                <a:gd name="T5" fmla="*/ 1 h 208"/>
                <a:gd name="T6" fmla="*/ 6 w 312"/>
                <a:gd name="T7" fmla="*/ 0 h 208"/>
                <a:gd name="T8" fmla="*/ 0 w 312"/>
                <a:gd name="T9" fmla="*/ 3 h 208"/>
                <a:gd name="T10" fmla="*/ 1 w 312"/>
                <a:gd name="T11" fmla="*/ 3 h 208"/>
                <a:gd name="T12" fmla="*/ 0 w 312"/>
                <a:gd name="T13" fmla="*/ 4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2" h="208">
                  <a:moveTo>
                    <a:pt x="0" y="183"/>
                  </a:moveTo>
                  <a:lnTo>
                    <a:pt x="49" y="208"/>
                  </a:lnTo>
                  <a:lnTo>
                    <a:pt x="312" y="56"/>
                  </a:lnTo>
                  <a:lnTo>
                    <a:pt x="281" y="0"/>
                  </a:lnTo>
                  <a:lnTo>
                    <a:pt x="16" y="151"/>
                  </a:lnTo>
                  <a:lnTo>
                    <a:pt x="65" y="177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5" name="Freeform 317">
              <a:extLst>
                <a:ext uri="{FF2B5EF4-FFF2-40B4-BE49-F238E27FC236}">
                  <a16:creationId xmlns:a16="http://schemas.microsoft.com/office/drawing/2014/main" id="{4FB39830-ECD2-4435-82FB-12A7A9DF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" y="2242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1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0"/>
                  </a:moveTo>
                  <a:lnTo>
                    <a:pt x="6" y="50"/>
                  </a:lnTo>
                  <a:lnTo>
                    <a:pt x="4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6" name="Freeform 318">
              <a:extLst>
                <a:ext uri="{FF2B5EF4-FFF2-40B4-BE49-F238E27FC236}">
                  <a16:creationId xmlns:a16="http://schemas.microsoft.com/office/drawing/2014/main" id="{07384C1C-67D9-455C-BAD1-16CA4CFE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" y="2197"/>
              <a:ext cx="14" cy="45"/>
            </a:xfrm>
            <a:custGeom>
              <a:avLst/>
              <a:gdLst>
                <a:gd name="T0" fmla="*/ 1 w 95"/>
                <a:gd name="T1" fmla="*/ 0 h 310"/>
                <a:gd name="T2" fmla="*/ 0 w 95"/>
                <a:gd name="T3" fmla="*/ 0 h 310"/>
                <a:gd name="T4" fmla="*/ 1 w 95"/>
                <a:gd name="T5" fmla="*/ 7 h 310"/>
                <a:gd name="T6" fmla="*/ 2 w 95"/>
                <a:gd name="T7" fmla="*/ 6 h 310"/>
                <a:gd name="T8" fmla="*/ 1 w 95"/>
                <a:gd name="T9" fmla="*/ 0 h 310"/>
                <a:gd name="T10" fmla="*/ 1 w 95"/>
                <a:gd name="T11" fmla="*/ 0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5" h="310">
                  <a:moveTo>
                    <a:pt x="31" y="3"/>
                  </a:moveTo>
                  <a:lnTo>
                    <a:pt x="0" y="7"/>
                  </a:lnTo>
                  <a:lnTo>
                    <a:pt x="30" y="310"/>
                  </a:lnTo>
                  <a:lnTo>
                    <a:pt x="95" y="304"/>
                  </a:lnTo>
                  <a:lnTo>
                    <a:pt x="64" y="0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7" name="Rectangle 319">
              <a:extLst>
                <a:ext uri="{FF2B5EF4-FFF2-40B4-BE49-F238E27FC236}">
                  <a16:creationId xmlns:a16="http://schemas.microsoft.com/office/drawing/2014/main" id="{37523388-D0BA-40C2-BF42-C675E36E34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40000">
              <a:off x="5446" y="177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08" name="Rectangle 320">
              <a:extLst>
                <a:ext uri="{FF2B5EF4-FFF2-40B4-BE49-F238E27FC236}">
                  <a16:creationId xmlns:a16="http://schemas.microsoft.com/office/drawing/2014/main" id="{A90AF1AF-E473-4C8B-AE98-EF874AF7B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40000">
              <a:off x="5541" y="1781"/>
              <a:ext cx="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09" name="Freeform 321">
              <a:extLst>
                <a:ext uri="{FF2B5EF4-FFF2-40B4-BE49-F238E27FC236}">
                  <a16:creationId xmlns:a16="http://schemas.microsoft.com/office/drawing/2014/main" id="{8AB1761A-50A8-402D-854C-540577A5A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2123"/>
              <a:ext cx="45" cy="29"/>
            </a:xfrm>
            <a:custGeom>
              <a:avLst/>
              <a:gdLst>
                <a:gd name="T0" fmla="*/ 6 w 318"/>
                <a:gd name="T1" fmla="*/ 3 h 206"/>
                <a:gd name="T2" fmla="*/ 6 w 318"/>
                <a:gd name="T3" fmla="*/ 4 h 206"/>
                <a:gd name="T4" fmla="*/ 0 w 318"/>
                <a:gd name="T5" fmla="*/ 1 h 206"/>
                <a:gd name="T6" fmla="*/ 1 w 318"/>
                <a:gd name="T7" fmla="*/ 0 h 206"/>
                <a:gd name="T8" fmla="*/ 6 w 318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6">
                  <a:moveTo>
                    <a:pt x="318" y="148"/>
                  </a:moveTo>
                  <a:lnTo>
                    <a:pt x="289" y="206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8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0" name="Freeform 322">
              <a:extLst>
                <a:ext uri="{FF2B5EF4-FFF2-40B4-BE49-F238E27FC236}">
                  <a16:creationId xmlns:a16="http://schemas.microsoft.com/office/drawing/2014/main" id="{3F4E90BB-DFEB-4793-BE36-B8EC4BE33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2165"/>
              <a:ext cx="46" cy="30"/>
            </a:xfrm>
            <a:custGeom>
              <a:avLst/>
              <a:gdLst>
                <a:gd name="T0" fmla="*/ 7 w 319"/>
                <a:gd name="T1" fmla="*/ 3 h 206"/>
                <a:gd name="T2" fmla="*/ 6 w 319"/>
                <a:gd name="T3" fmla="*/ 4 h 206"/>
                <a:gd name="T4" fmla="*/ 0 w 319"/>
                <a:gd name="T5" fmla="*/ 1 h 206"/>
                <a:gd name="T6" fmla="*/ 1 w 319"/>
                <a:gd name="T7" fmla="*/ 0 h 206"/>
                <a:gd name="T8" fmla="*/ 7 w 319"/>
                <a:gd name="T9" fmla="*/ 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6">
                  <a:moveTo>
                    <a:pt x="319" y="149"/>
                  </a:moveTo>
                  <a:lnTo>
                    <a:pt x="290" y="206"/>
                  </a:lnTo>
                  <a:lnTo>
                    <a:pt x="0" y="58"/>
                  </a:lnTo>
                  <a:lnTo>
                    <a:pt x="30" y="0"/>
                  </a:lnTo>
                  <a:lnTo>
                    <a:pt x="319" y="14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1" name="Freeform 323">
              <a:extLst>
                <a:ext uri="{FF2B5EF4-FFF2-40B4-BE49-F238E27FC236}">
                  <a16:creationId xmlns:a16="http://schemas.microsoft.com/office/drawing/2014/main" id="{78CAF7BC-37E1-40D5-861D-C0598504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2208"/>
              <a:ext cx="46" cy="30"/>
            </a:xfrm>
            <a:custGeom>
              <a:avLst/>
              <a:gdLst>
                <a:gd name="T0" fmla="*/ 7 w 319"/>
                <a:gd name="T1" fmla="*/ 3 h 207"/>
                <a:gd name="T2" fmla="*/ 6 w 319"/>
                <a:gd name="T3" fmla="*/ 4 h 207"/>
                <a:gd name="T4" fmla="*/ 0 w 319"/>
                <a:gd name="T5" fmla="*/ 1 h 207"/>
                <a:gd name="T6" fmla="*/ 1 w 319"/>
                <a:gd name="T7" fmla="*/ 0 h 207"/>
                <a:gd name="T8" fmla="*/ 7 w 319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9" h="207">
                  <a:moveTo>
                    <a:pt x="319" y="148"/>
                  </a:moveTo>
                  <a:lnTo>
                    <a:pt x="289" y="207"/>
                  </a:lnTo>
                  <a:lnTo>
                    <a:pt x="0" y="57"/>
                  </a:lnTo>
                  <a:lnTo>
                    <a:pt x="29" y="0"/>
                  </a:lnTo>
                  <a:lnTo>
                    <a:pt x="319" y="1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2" name="Freeform 324">
              <a:extLst>
                <a:ext uri="{FF2B5EF4-FFF2-40B4-BE49-F238E27FC236}">
                  <a16:creationId xmlns:a16="http://schemas.microsoft.com/office/drawing/2014/main" id="{F46E3A0F-FD09-4D96-9B53-2C89B7D5A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" y="2250"/>
              <a:ext cx="45" cy="30"/>
            </a:xfrm>
            <a:custGeom>
              <a:avLst/>
              <a:gdLst>
                <a:gd name="T0" fmla="*/ 6 w 318"/>
                <a:gd name="T1" fmla="*/ 3 h 207"/>
                <a:gd name="T2" fmla="*/ 6 w 318"/>
                <a:gd name="T3" fmla="*/ 4 h 207"/>
                <a:gd name="T4" fmla="*/ 0 w 318"/>
                <a:gd name="T5" fmla="*/ 1 h 207"/>
                <a:gd name="T6" fmla="*/ 1 w 318"/>
                <a:gd name="T7" fmla="*/ 0 h 207"/>
                <a:gd name="T8" fmla="*/ 6 w 318"/>
                <a:gd name="T9" fmla="*/ 3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8" h="207">
                  <a:moveTo>
                    <a:pt x="318" y="150"/>
                  </a:moveTo>
                  <a:lnTo>
                    <a:pt x="289" y="207"/>
                  </a:lnTo>
                  <a:lnTo>
                    <a:pt x="0" y="59"/>
                  </a:lnTo>
                  <a:lnTo>
                    <a:pt x="29" y="0"/>
                  </a:lnTo>
                  <a:lnTo>
                    <a:pt x="318" y="15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3" name="Freeform 325">
              <a:extLst>
                <a:ext uri="{FF2B5EF4-FFF2-40B4-BE49-F238E27FC236}">
                  <a16:creationId xmlns:a16="http://schemas.microsoft.com/office/drawing/2014/main" id="{A07C127A-1AE9-45FB-8E7C-0E8A94DD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855"/>
              <a:ext cx="13" cy="48"/>
            </a:xfrm>
            <a:custGeom>
              <a:avLst/>
              <a:gdLst>
                <a:gd name="T0" fmla="*/ 0 w 94"/>
                <a:gd name="T1" fmla="*/ 0 h 336"/>
                <a:gd name="T2" fmla="*/ 1 w 94"/>
                <a:gd name="T3" fmla="*/ 1 h 336"/>
                <a:gd name="T4" fmla="*/ 2 w 94"/>
                <a:gd name="T5" fmla="*/ 7 h 336"/>
                <a:gd name="T6" fmla="*/ 1 w 94"/>
                <a:gd name="T7" fmla="*/ 7 h 336"/>
                <a:gd name="T8" fmla="*/ 0 w 94"/>
                <a:gd name="T9" fmla="*/ 1 h 336"/>
                <a:gd name="T10" fmla="*/ 1 w 94"/>
                <a:gd name="T11" fmla="*/ 1 h 336"/>
                <a:gd name="T12" fmla="*/ 0 w 94"/>
                <a:gd name="T13" fmla="*/ 0 h 3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336">
                  <a:moveTo>
                    <a:pt x="16" y="0"/>
                  </a:moveTo>
                  <a:lnTo>
                    <a:pt x="65" y="26"/>
                  </a:lnTo>
                  <a:lnTo>
                    <a:pt x="94" y="330"/>
                  </a:lnTo>
                  <a:lnTo>
                    <a:pt x="29" y="336"/>
                  </a:lnTo>
                  <a:lnTo>
                    <a:pt x="0" y="32"/>
                  </a:lnTo>
                  <a:lnTo>
                    <a:pt x="49" y="5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4" name="Freeform 326">
              <a:extLst>
                <a:ext uri="{FF2B5EF4-FFF2-40B4-BE49-F238E27FC236}">
                  <a16:creationId xmlns:a16="http://schemas.microsoft.com/office/drawing/2014/main" id="{9BF62AAD-D943-435D-A321-F2E7D6D6E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852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1 w 49"/>
                <a:gd name="T3" fmla="*/ 0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24"/>
                  </a:moveTo>
                  <a:lnTo>
                    <a:pt x="45" y="0"/>
                  </a:lnTo>
                  <a:lnTo>
                    <a:pt x="49" y="5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5" name="Freeform 327">
              <a:extLst>
                <a:ext uri="{FF2B5EF4-FFF2-40B4-BE49-F238E27FC236}">
                  <a16:creationId xmlns:a16="http://schemas.microsoft.com/office/drawing/2014/main" id="{C8DEC696-B56F-4301-83EA-6A678B3C8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855"/>
              <a:ext cx="43" cy="30"/>
            </a:xfrm>
            <a:custGeom>
              <a:avLst/>
              <a:gdLst>
                <a:gd name="T0" fmla="*/ 0 w 298"/>
                <a:gd name="T1" fmla="*/ 4 h 208"/>
                <a:gd name="T2" fmla="*/ 0 w 298"/>
                <a:gd name="T3" fmla="*/ 3 h 208"/>
                <a:gd name="T4" fmla="*/ 5 w 298"/>
                <a:gd name="T5" fmla="*/ 0 h 208"/>
                <a:gd name="T6" fmla="*/ 6 w 298"/>
                <a:gd name="T7" fmla="*/ 1 h 208"/>
                <a:gd name="T8" fmla="*/ 1 w 298"/>
                <a:gd name="T9" fmla="*/ 4 h 208"/>
                <a:gd name="T10" fmla="*/ 0 w 298"/>
                <a:gd name="T11" fmla="*/ 4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8" h="208">
                  <a:moveTo>
                    <a:pt x="16" y="180"/>
                  </a:moveTo>
                  <a:lnTo>
                    <a:pt x="0" y="151"/>
                  </a:lnTo>
                  <a:lnTo>
                    <a:pt x="265" y="0"/>
                  </a:lnTo>
                  <a:lnTo>
                    <a:pt x="298" y="58"/>
                  </a:lnTo>
                  <a:lnTo>
                    <a:pt x="31" y="208"/>
                  </a:lnTo>
                  <a:lnTo>
                    <a:pt x="16" y="18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6" name="Freeform 328">
              <a:extLst>
                <a:ext uri="{FF2B5EF4-FFF2-40B4-BE49-F238E27FC236}">
                  <a16:creationId xmlns:a16="http://schemas.microsoft.com/office/drawing/2014/main" id="{4819884D-B1F9-44C4-9F79-F84D0E160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" y="2864"/>
              <a:ext cx="148" cy="274"/>
            </a:xfrm>
            <a:custGeom>
              <a:avLst/>
              <a:gdLst>
                <a:gd name="T0" fmla="*/ 1 w 1042"/>
                <a:gd name="T1" fmla="*/ 39 h 1922"/>
                <a:gd name="T2" fmla="*/ 21 w 1042"/>
                <a:gd name="T3" fmla="*/ 1 h 1922"/>
                <a:gd name="T4" fmla="*/ 20 w 1042"/>
                <a:gd name="T5" fmla="*/ 0 h 1922"/>
                <a:gd name="T6" fmla="*/ 0 w 1042"/>
                <a:gd name="T7" fmla="*/ 38 h 1922"/>
                <a:gd name="T8" fmla="*/ 1 w 1042"/>
                <a:gd name="T9" fmla="*/ 39 h 19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2" h="1922">
                  <a:moveTo>
                    <a:pt x="58" y="1922"/>
                  </a:moveTo>
                  <a:lnTo>
                    <a:pt x="1042" y="30"/>
                  </a:lnTo>
                  <a:lnTo>
                    <a:pt x="984" y="0"/>
                  </a:lnTo>
                  <a:lnTo>
                    <a:pt x="0" y="1892"/>
                  </a:lnTo>
                  <a:lnTo>
                    <a:pt x="58" y="19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7" name="Freeform 329">
              <a:extLst>
                <a:ext uri="{FF2B5EF4-FFF2-40B4-BE49-F238E27FC236}">
                  <a16:creationId xmlns:a16="http://schemas.microsoft.com/office/drawing/2014/main" id="{7EB196F0-32AD-4DBD-ADFD-594018162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3117"/>
              <a:ext cx="45" cy="30"/>
            </a:xfrm>
            <a:custGeom>
              <a:avLst/>
              <a:gdLst>
                <a:gd name="T0" fmla="*/ 0 w 315"/>
                <a:gd name="T1" fmla="*/ 4 h 207"/>
                <a:gd name="T2" fmla="*/ 1 w 315"/>
                <a:gd name="T3" fmla="*/ 4 h 207"/>
                <a:gd name="T4" fmla="*/ 6 w 315"/>
                <a:gd name="T5" fmla="*/ 1 h 207"/>
                <a:gd name="T6" fmla="*/ 6 w 315"/>
                <a:gd name="T7" fmla="*/ 0 h 207"/>
                <a:gd name="T8" fmla="*/ 0 w 315"/>
                <a:gd name="T9" fmla="*/ 3 h 207"/>
                <a:gd name="T10" fmla="*/ 1 w 315"/>
                <a:gd name="T11" fmla="*/ 4 h 207"/>
                <a:gd name="T12" fmla="*/ 0 w 315"/>
                <a:gd name="T13" fmla="*/ 4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5" h="207">
                  <a:moveTo>
                    <a:pt x="0" y="182"/>
                  </a:moveTo>
                  <a:lnTo>
                    <a:pt x="49" y="207"/>
                  </a:lnTo>
                  <a:lnTo>
                    <a:pt x="315" y="57"/>
                  </a:lnTo>
                  <a:lnTo>
                    <a:pt x="283" y="0"/>
                  </a:lnTo>
                  <a:lnTo>
                    <a:pt x="16" y="151"/>
                  </a:lnTo>
                  <a:lnTo>
                    <a:pt x="65" y="176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8" name="Freeform 330">
              <a:extLst>
                <a:ext uri="{FF2B5EF4-FFF2-40B4-BE49-F238E27FC236}">
                  <a16:creationId xmlns:a16="http://schemas.microsoft.com/office/drawing/2014/main" id="{DEF6C148-9E43-41AD-821F-15258975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3143"/>
              <a:ext cx="7" cy="7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1 h 50"/>
                <a:gd name="T4" fmla="*/ 1 w 49"/>
                <a:gd name="T5" fmla="*/ 1 h 50"/>
                <a:gd name="T6" fmla="*/ 0 w 49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50">
                  <a:moveTo>
                    <a:pt x="0" y="0"/>
                  </a:moveTo>
                  <a:lnTo>
                    <a:pt x="5" y="50"/>
                  </a:lnTo>
                  <a:lnTo>
                    <a:pt x="4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9" name="Freeform 331">
              <a:extLst>
                <a:ext uri="{FF2B5EF4-FFF2-40B4-BE49-F238E27FC236}">
                  <a16:creationId xmlns:a16="http://schemas.microsoft.com/office/drawing/2014/main" id="{DEEEDDED-A1A4-4534-8C32-D829445DA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099"/>
              <a:ext cx="13" cy="44"/>
            </a:xfrm>
            <a:custGeom>
              <a:avLst/>
              <a:gdLst>
                <a:gd name="T0" fmla="*/ 1 w 94"/>
                <a:gd name="T1" fmla="*/ 0 h 310"/>
                <a:gd name="T2" fmla="*/ 0 w 94"/>
                <a:gd name="T3" fmla="*/ 0 h 310"/>
                <a:gd name="T4" fmla="*/ 1 w 94"/>
                <a:gd name="T5" fmla="*/ 6 h 310"/>
                <a:gd name="T6" fmla="*/ 2 w 94"/>
                <a:gd name="T7" fmla="*/ 6 h 310"/>
                <a:gd name="T8" fmla="*/ 1 w 94"/>
                <a:gd name="T9" fmla="*/ 0 h 310"/>
                <a:gd name="T10" fmla="*/ 1 w 94"/>
                <a:gd name="T11" fmla="*/ 0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310">
                  <a:moveTo>
                    <a:pt x="33" y="2"/>
                  </a:moveTo>
                  <a:lnTo>
                    <a:pt x="0" y="6"/>
                  </a:lnTo>
                  <a:lnTo>
                    <a:pt x="29" y="310"/>
                  </a:lnTo>
                  <a:lnTo>
                    <a:pt x="94" y="304"/>
                  </a:lnTo>
                  <a:lnTo>
                    <a:pt x="65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20" name="Rectangle 332">
              <a:extLst>
                <a:ext uri="{FF2B5EF4-FFF2-40B4-BE49-F238E27FC236}">
                  <a16:creationId xmlns:a16="http://schemas.microsoft.com/office/drawing/2014/main" id="{D94EB691-C73B-4999-9012-6A3E9FF349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044" y="2691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1" name="Rectangle 333">
              <a:extLst>
                <a:ext uri="{FF2B5EF4-FFF2-40B4-BE49-F238E27FC236}">
                  <a16:creationId xmlns:a16="http://schemas.microsoft.com/office/drawing/2014/main" id="{83F84E29-D1BB-4B74-A756-909B9983A8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057" y="2642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2" name="Rectangle 334">
              <a:extLst>
                <a:ext uri="{FF2B5EF4-FFF2-40B4-BE49-F238E27FC236}">
                  <a16:creationId xmlns:a16="http://schemas.microsoft.com/office/drawing/2014/main" id="{2E409786-58D6-4067-AB85-E558089830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090" y="2599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3" name="Rectangle 335">
              <a:extLst>
                <a:ext uri="{FF2B5EF4-FFF2-40B4-BE49-F238E27FC236}">
                  <a16:creationId xmlns:a16="http://schemas.microsoft.com/office/drawing/2014/main" id="{1E571B71-5F4B-43B5-A2BA-4487366587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105" y="2564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4" name="Rectangle 336">
              <a:extLst>
                <a:ext uri="{FF2B5EF4-FFF2-40B4-BE49-F238E27FC236}">
                  <a16:creationId xmlns:a16="http://schemas.microsoft.com/office/drawing/2014/main" id="{F58A6680-F5AC-45F3-97FE-DC26A34208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153" y="2459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5" name="Rectangle 337">
              <a:extLst>
                <a:ext uri="{FF2B5EF4-FFF2-40B4-BE49-F238E27FC236}">
                  <a16:creationId xmlns:a16="http://schemas.microsoft.com/office/drawing/2014/main" id="{D9D68223-D940-446C-A5B7-023D2F422F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114" y="2510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>
                  <a:solidFill>
                    <a:srgbClr val="1F1A17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j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6" name="Rectangle 338">
              <a:extLst>
                <a:ext uri="{FF2B5EF4-FFF2-40B4-BE49-F238E27FC236}">
                  <a16:creationId xmlns:a16="http://schemas.microsoft.com/office/drawing/2014/main" id="{3029465B-3AE3-4C7B-9390-4A5492F0F6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5148" y="2447"/>
              <a:ext cx="1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7" name="Rectangle 339">
              <a:extLst>
                <a:ext uri="{FF2B5EF4-FFF2-40B4-BE49-F238E27FC236}">
                  <a16:creationId xmlns:a16="http://schemas.microsoft.com/office/drawing/2014/main" id="{89AD0FD6-F8B8-4B51-92E1-716105BADD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140000">
              <a:off x="4840" y="3016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8" name="Rectangle 340">
              <a:extLst>
                <a:ext uri="{FF2B5EF4-FFF2-40B4-BE49-F238E27FC236}">
                  <a16:creationId xmlns:a16="http://schemas.microsoft.com/office/drawing/2014/main" id="{52499134-3A17-49F9-B1A7-39F33E8706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140000">
              <a:off x="4875" y="2961"/>
              <a:ext cx="4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29" name="Rectangle 341">
              <a:extLst>
                <a:ext uri="{FF2B5EF4-FFF2-40B4-BE49-F238E27FC236}">
                  <a16:creationId xmlns:a16="http://schemas.microsoft.com/office/drawing/2014/main" id="{8899A88F-9D6D-4F01-A7BE-E365829BD0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140000">
              <a:off x="4946" y="2978"/>
              <a:ext cx="1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0" name="Rectangle 342">
              <a:extLst>
                <a:ext uri="{FF2B5EF4-FFF2-40B4-BE49-F238E27FC236}">
                  <a16:creationId xmlns:a16="http://schemas.microsoft.com/office/drawing/2014/main" id="{B692AEBE-7904-498A-95B3-B27797D7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2102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1" name="Rectangle 343">
              <a:extLst>
                <a:ext uri="{FF2B5EF4-FFF2-40B4-BE49-F238E27FC236}">
                  <a16:creationId xmlns:a16="http://schemas.microsoft.com/office/drawing/2014/main" id="{1A29B618-8798-43C0-80F0-E59FC451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3" y="2174"/>
              <a:ext cx="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2" name="Rectangle 344">
              <a:extLst>
                <a:ext uri="{FF2B5EF4-FFF2-40B4-BE49-F238E27FC236}">
                  <a16:creationId xmlns:a16="http://schemas.microsoft.com/office/drawing/2014/main" id="{AD047AA0-8D4A-4571-A92D-0C0A97C8A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" y="984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3" name="Rectangle 345">
              <a:extLst>
                <a:ext uri="{FF2B5EF4-FFF2-40B4-BE49-F238E27FC236}">
                  <a16:creationId xmlns:a16="http://schemas.microsoft.com/office/drawing/2014/main" id="{7DBA8611-0AD7-4065-8A31-13CCE656A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1055"/>
              <a:ext cx="1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700" b="0" i="1">
                  <a:solidFill>
                    <a:srgbClr val="1F1A17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034" name="Freeform 346">
              <a:extLst>
                <a:ext uri="{FF2B5EF4-FFF2-40B4-BE49-F238E27FC236}">
                  <a16:creationId xmlns:a16="http://schemas.microsoft.com/office/drawing/2014/main" id="{93C726FF-25B6-4EB3-A1C0-078790163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" y="2826"/>
              <a:ext cx="32" cy="45"/>
            </a:xfrm>
            <a:custGeom>
              <a:avLst/>
              <a:gdLst>
                <a:gd name="T0" fmla="*/ 3 w 224"/>
                <a:gd name="T1" fmla="*/ 0 h 312"/>
                <a:gd name="T2" fmla="*/ 2 w 224"/>
                <a:gd name="T3" fmla="*/ 2 h 312"/>
                <a:gd name="T4" fmla="*/ 0 w 224"/>
                <a:gd name="T5" fmla="*/ 6 h 312"/>
                <a:gd name="T6" fmla="*/ 1 w 224"/>
                <a:gd name="T7" fmla="*/ 6 h 312"/>
                <a:gd name="T8" fmla="*/ 3 w 224"/>
                <a:gd name="T9" fmla="*/ 3 h 312"/>
                <a:gd name="T10" fmla="*/ 5 w 224"/>
                <a:gd name="T11" fmla="*/ 1 h 312"/>
                <a:gd name="T12" fmla="*/ 3 w 224"/>
                <a:gd name="T13" fmla="*/ 0 h 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4" h="312">
                  <a:moveTo>
                    <a:pt x="168" y="0"/>
                  </a:moveTo>
                  <a:lnTo>
                    <a:pt x="103" y="107"/>
                  </a:lnTo>
                  <a:lnTo>
                    <a:pt x="0" y="279"/>
                  </a:lnTo>
                  <a:lnTo>
                    <a:pt x="56" y="312"/>
                  </a:lnTo>
                  <a:lnTo>
                    <a:pt x="158" y="141"/>
                  </a:lnTo>
                  <a:lnTo>
                    <a:pt x="224" y="3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5" name="Freeform 347">
              <a:extLst>
                <a:ext uri="{FF2B5EF4-FFF2-40B4-BE49-F238E27FC236}">
                  <a16:creationId xmlns:a16="http://schemas.microsoft.com/office/drawing/2014/main" id="{2446FF24-6F3D-4962-8894-3231000D6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" y="2747"/>
              <a:ext cx="33" cy="45"/>
            </a:xfrm>
            <a:custGeom>
              <a:avLst/>
              <a:gdLst>
                <a:gd name="T0" fmla="*/ 4 w 229"/>
                <a:gd name="T1" fmla="*/ 0 h 310"/>
                <a:gd name="T2" fmla="*/ 2 w 229"/>
                <a:gd name="T3" fmla="*/ 3 h 310"/>
                <a:gd name="T4" fmla="*/ 0 w 229"/>
                <a:gd name="T5" fmla="*/ 6 h 310"/>
                <a:gd name="T6" fmla="*/ 1 w 229"/>
                <a:gd name="T7" fmla="*/ 7 h 310"/>
                <a:gd name="T8" fmla="*/ 3 w 229"/>
                <a:gd name="T9" fmla="*/ 4 h 310"/>
                <a:gd name="T10" fmla="*/ 5 w 229"/>
                <a:gd name="T11" fmla="*/ 1 h 310"/>
                <a:gd name="T12" fmla="*/ 4 w 229"/>
                <a:gd name="T13" fmla="*/ 0 h 3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9" h="310">
                  <a:moveTo>
                    <a:pt x="175" y="0"/>
                  </a:moveTo>
                  <a:lnTo>
                    <a:pt x="87" y="137"/>
                  </a:lnTo>
                  <a:lnTo>
                    <a:pt x="0" y="275"/>
                  </a:lnTo>
                  <a:lnTo>
                    <a:pt x="55" y="310"/>
                  </a:lnTo>
                  <a:lnTo>
                    <a:pt x="142" y="170"/>
                  </a:lnTo>
                  <a:lnTo>
                    <a:pt x="229" y="3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6" name="Freeform 348">
              <a:extLst>
                <a:ext uri="{FF2B5EF4-FFF2-40B4-BE49-F238E27FC236}">
                  <a16:creationId xmlns:a16="http://schemas.microsoft.com/office/drawing/2014/main" id="{252383F8-7F4E-425E-8DB0-560196388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2670"/>
              <a:ext cx="33" cy="44"/>
            </a:xfrm>
            <a:custGeom>
              <a:avLst/>
              <a:gdLst>
                <a:gd name="T0" fmla="*/ 4 w 235"/>
                <a:gd name="T1" fmla="*/ 0 h 305"/>
                <a:gd name="T2" fmla="*/ 2 w 235"/>
                <a:gd name="T3" fmla="*/ 3 h 305"/>
                <a:gd name="T4" fmla="*/ 0 w 235"/>
                <a:gd name="T5" fmla="*/ 6 h 305"/>
                <a:gd name="T6" fmla="*/ 1 w 235"/>
                <a:gd name="T7" fmla="*/ 6 h 305"/>
                <a:gd name="T8" fmla="*/ 3 w 235"/>
                <a:gd name="T9" fmla="*/ 4 h 305"/>
                <a:gd name="T10" fmla="*/ 5 w 235"/>
                <a:gd name="T11" fmla="*/ 1 h 305"/>
                <a:gd name="T12" fmla="*/ 4 w 235"/>
                <a:gd name="T13" fmla="*/ 0 h 3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5" h="305">
                  <a:moveTo>
                    <a:pt x="182" y="0"/>
                  </a:moveTo>
                  <a:lnTo>
                    <a:pt x="80" y="148"/>
                  </a:lnTo>
                  <a:lnTo>
                    <a:pt x="0" y="269"/>
                  </a:lnTo>
                  <a:lnTo>
                    <a:pt x="54" y="305"/>
                  </a:lnTo>
                  <a:lnTo>
                    <a:pt x="135" y="184"/>
                  </a:lnTo>
                  <a:lnTo>
                    <a:pt x="235" y="3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7" name="Freeform 349">
              <a:extLst>
                <a:ext uri="{FF2B5EF4-FFF2-40B4-BE49-F238E27FC236}">
                  <a16:creationId xmlns:a16="http://schemas.microsoft.com/office/drawing/2014/main" id="{80F67599-E334-4DF3-B71F-4F955D4B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594"/>
              <a:ext cx="35" cy="43"/>
            </a:xfrm>
            <a:custGeom>
              <a:avLst/>
              <a:gdLst>
                <a:gd name="T0" fmla="*/ 4 w 244"/>
                <a:gd name="T1" fmla="*/ 0 h 302"/>
                <a:gd name="T2" fmla="*/ 3 w 244"/>
                <a:gd name="T3" fmla="*/ 1 h 302"/>
                <a:gd name="T4" fmla="*/ 2 w 244"/>
                <a:gd name="T5" fmla="*/ 3 h 302"/>
                <a:gd name="T6" fmla="*/ 0 w 244"/>
                <a:gd name="T7" fmla="*/ 5 h 302"/>
                <a:gd name="T8" fmla="*/ 1 w 244"/>
                <a:gd name="T9" fmla="*/ 6 h 302"/>
                <a:gd name="T10" fmla="*/ 3 w 244"/>
                <a:gd name="T11" fmla="*/ 4 h 302"/>
                <a:gd name="T12" fmla="*/ 4 w 244"/>
                <a:gd name="T13" fmla="*/ 2 h 302"/>
                <a:gd name="T14" fmla="*/ 5 w 244"/>
                <a:gd name="T15" fmla="*/ 1 h 302"/>
                <a:gd name="T16" fmla="*/ 4 w 244"/>
                <a:gd name="T17" fmla="*/ 0 h 3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4" h="302">
                  <a:moveTo>
                    <a:pt x="191" y="0"/>
                  </a:moveTo>
                  <a:lnTo>
                    <a:pt x="146" y="62"/>
                  </a:lnTo>
                  <a:lnTo>
                    <a:pt x="82" y="150"/>
                  </a:lnTo>
                  <a:lnTo>
                    <a:pt x="0" y="265"/>
                  </a:lnTo>
                  <a:lnTo>
                    <a:pt x="54" y="302"/>
                  </a:lnTo>
                  <a:lnTo>
                    <a:pt x="135" y="188"/>
                  </a:lnTo>
                  <a:lnTo>
                    <a:pt x="198" y="100"/>
                  </a:lnTo>
                  <a:lnTo>
                    <a:pt x="244" y="39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8" name="Freeform 350">
              <a:extLst>
                <a:ext uri="{FF2B5EF4-FFF2-40B4-BE49-F238E27FC236}">
                  <a16:creationId xmlns:a16="http://schemas.microsoft.com/office/drawing/2014/main" id="{C99AE51B-25A9-4983-A0BF-B7641096A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2520"/>
              <a:ext cx="36" cy="42"/>
            </a:xfrm>
            <a:custGeom>
              <a:avLst/>
              <a:gdLst>
                <a:gd name="T0" fmla="*/ 4 w 250"/>
                <a:gd name="T1" fmla="*/ 0 h 297"/>
                <a:gd name="T2" fmla="*/ 3 w 250"/>
                <a:gd name="T3" fmla="*/ 1 h 297"/>
                <a:gd name="T4" fmla="*/ 2 w 250"/>
                <a:gd name="T5" fmla="*/ 3 h 297"/>
                <a:gd name="T6" fmla="*/ 0 w 250"/>
                <a:gd name="T7" fmla="*/ 5 h 297"/>
                <a:gd name="T8" fmla="*/ 0 w 250"/>
                <a:gd name="T9" fmla="*/ 5 h 297"/>
                <a:gd name="T10" fmla="*/ 1 w 250"/>
                <a:gd name="T11" fmla="*/ 6 h 297"/>
                <a:gd name="T12" fmla="*/ 2 w 250"/>
                <a:gd name="T13" fmla="*/ 5 h 297"/>
                <a:gd name="T14" fmla="*/ 3 w 250"/>
                <a:gd name="T15" fmla="*/ 4 h 297"/>
                <a:gd name="T16" fmla="*/ 4 w 250"/>
                <a:gd name="T17" fmla="*/ 2 h 297"/>
                <a:gd name="T18" fmla="*/ 5 w 250"/>
                <a:gd name="T19" fmla="*/ 1 h 297"/>
                <a:gd name="T20" fmla="*/ 4 w 250"/>
                <a:gd name="T21" fmla="*/ 0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97">
                  <a:moveTo>
                    <a:pt x="199" y="0"/>
                  </a:moveTo>
                  <a:lnTo>
                    <a:pt x="157" y="53"/>
                  </a:lnTo>
                  <a:lnTo>
                    <a:pt x="88" y="141"/>
                  </a:lnTo>
                  <a:lnTo>
                    <a:pt x="22" y="228"/>
                  </a:lnTo>
                  <a:lnTo>
                    <a:pt x="0" y="257"/>
                  </a:lnTo>
                  <a:lnTo>
                    <a:pt x="51" y="297"/>
                  </a:lnTo>
                  <a:lnTo>
                    <a:pt x="73" y="268"/>
                  </a:lnTo>
                  <a:lnTo>
                    <a:pt x="141" y="180"/>
                  </a:lnTo>
                  <a:lnTo>
                    <a:pt x="208" y="94"/>
                  </a:lnTo>
                  <a:lnTo>
                    <a:pt x="250" y="4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39" name="Freeform 351">
              <a:extLst>
                <a:ext uri="{FF2B5EF4-FFF2-40B4-BE49-F238E27FC236}">
                  <a16:creationId xmlns:a16="http://schemas.microsoft.com/office/drawing/2014/main" id="{C6C40B3D-8295-456C-9D71-9A64C051B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448"/>
              <a:ext cx="37" cy="42"/>
            </a:xfrm>
            <a:custGeom>
              <a:avLst/>
              <a:gdLst>
                <a:gd name="T0" fmla="*/ 4 w 260"/>
                <a:gd name="T1" fmla="*/ 0 h 290"/>
                <a:gd name="T2" fmla="*/ 4 w 260"/>
                <a:gd name="T3" fmla="*/ 1 h 290"/>
                <a:gd name="T4" fmla="*/ 2 w 260"/>
                <a:gd name="T5" fmla="*/ 3 h 290"/>
                <a:gd name="T6" fmla="*/ 1 w 260"/>
                <a:gd name="T7" fmla="*/ 4 h 290"/>
                <a:gd name="T8" fmla="*/ 0 w 260"/>
                <a:gd name="T9" fmla="*/ 5 h 290"/>
                <a:gd name="T10" fmla="*/ 1 w 260"/>
                <a:gd name="T11" fmla="*/ 6 h 290"/>
                <a:gd name="T12" fmla="*/ 2 w 260"/>
                <a:gd name="T13" fmla="*/ 5 h 290"/>
                <a:gd name="T14" fmla="*/ 3 w 260"/>
                <a:gd name="T15" fmla="*/ 3 h 290"/>
                <a:gd name="T16" fmla="*/ 5 w 260"/>
                <a:gd name="T17" fmla="*/ 2 h 290"/>
                <a:gd name="T18" fmla="*/ 5 w 260"/>
                <a:gd name="T19" fmla="*/ 1 h 290"/>
                <a:gd name="T20" fmla="*/ 4 w 260"/>
                <a:gd name="T21" fmla="*/ 0 h 2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0" h="290">
                  <a:moveTo>
                    <a:pt x="210" y="0"/>
                  </a:moveTo>
                  <a:lnTo>
                    <a:pt x="176" y="38"/>
                  </a:lnTo>
                  <a:lnTo>
                    <a:pt x="104" y="124"/>
                  </a:lnTo>
                  <a:lnTo>
                    <a:pt x="33" y="209"/>
                  </a:lnTo>
                  <a:lnTo>
                    <a:pt x="0" y="249"/>
                  </a:lnTo>
                  <a:lnTo>
                    <a:pt x="50" y="290"/>
                  </a:lnTo>
                  <a:lnTo>
                    <a:pt x="83" y="251"/>
                  </a:lnTo>
                  <a:lnTo>
                    <a:pt x="154" y="165"/>
                  </a:lnTo>
                  <a:lnTo>
                    <a:pt x="226" y="81"/>
                  </a:lnTo>
                  <a:lnTo>
                    <a:pt x="260" y="4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0" name="Freeform 352">
              <a:extLst>
                <a:ext uri="{FF2B5EF4-FFF2-40B4-BE49-F238E27FC236}">
                  <a16:creationId xmlns:a16="http://schemas.microsoft.com/office/drawing/2014/main" id="{5DD8D3FF-288D-4ED2-98C3-602FD18BC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2379"/>
              <a:ext cx="38" cy="40"/>
            </a:xfrm>
            <a:custGeom>
              <a:avLst/>
              <a:gdLst>
                <a:gd name="T0" fmla="*/ 4 w 268"/>
                <a:gd name="T1" fmla="*/ 0 h 284"/>
                <a:gd name="T2" fmla="*/ 4 w 268"/>
                <a:gd name="T3" fmla="*/ 0 h 284"/>
                <a:gd name="T4" fmla="*/ 3 w 268"/>
                <a:gd name="T5" fmla="*/ 2 h 284"/>
                <a:gd name="T6" fmla="*/ 1 w 268"/>
                <a:gd name="T7" fmla="*/ 4 h 284"/>
                <a:gd name="T8" fmla="*/ 0 w 268"/>
                <a:gd name="T9" fmla="*/ 5 h 284"/>
                <a:gd name="T10" fmla="*/ 1 w 268"/>
                <a:gd name="T11" fmla="*/ 6 h 284"/>
                <a:gd name="T12" fmla="*/ 2 w 268"/>
                <a:gd name="T13" fmla="*/ 5 h 284"/>
                <a:gd name="T14" fmla="*/ 3 w 268"/>
                <a:gd name="T15" fmla="*/ 3 h 284"/>
                <a:gd name="T16" fmla="*/ 5 w 268"/>
                <a:gd name="T17" fmla="*/ 1 h 284"/>
                <a:gd name="T18" fmla="*/ 5 w 268"/>
                <a:gd name="T19" fmla="*/ 1 h 284"/>
                <a:gd name="T20" fmla="*/ 4 w 268"/>
                <a:gd name="T21" fmla="*/ 0 h 2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8" h="284">
                  <a:moveTo>
                    <a:pt x="220" y="0"/>
                  </a:moveTo>
                  <a:lnTo>
                    <a:pt x="201" y="21"/>
                  </a:lnTo>
                  <a:lnTo>
                    <a:pt x="124" y="103"/>
                  </a:lnTo>
                  <a:lnTo>
                    <a:pt x="48" y="187"/>
                  </a:lnTo>
                  <a:lnTo>
                    <a:pt x="0" y="240"/>
                  </a:lnTo>
                  <a:lnTo>
                    <a:pt x="49" y="284"/>
                  </a:lnTo>
                  <a:lnTo>
                    <a:pt x="96" y="230"/>
                  </a:lnTo>
                  <a:lnTo>
                    <a:pt x="171" y="148"/>
                  </a:lnTo>
                  <a:lnTo>
                    <a:pt x="248" y="65"/>
                  </a:lnTo>
                  <a:lnTo>
                    <a:pt x="26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1" name="Freeform 353">
              <a:extLst>
                <a:ext uri="{FF2B5EF4-FFF2-40B4-BE49-F238E27FC236}">
                  <a16:creationId xmlns:a16="http://schemas.microsoft.com/office/drawing/2014/main" id="{97FA83DC-E31F-445B-88C3-C805DD869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" y="2313"/>
              <a:ext cx="39" cy="39"/>
            </a:xfrm>
            <a:custGeom>
              <a:avLst/>
              <a:gdLst>
                <a:gd name="T0" fmla="*/ 5 w 276"/>
                <a:gd name="T1" fmla="*/ 0 h 275"/>
                <a:gd name="T2" fmla="*/ 5 w 276"/>
                <a:gd name="T3" fmla="*/ 0 h 275"/>
                <a:gd name="T4" fmla="*/ 3 w 276"/>
                <a:gd name="T5" fmla="*/ 2 h 275"/>
                <a:gd name="T6" fmla="*/ 1 w 276"/>
                <a:gd name="T7" fmla="*/ 3 h 275"/>
                <a:gd name="T8" fmla="*/ 0 w 276"/>
                <a:gd name="T9" fmla="*/ 5 h 275"/>
                <a:gd name="T10" fmla="*/ 1 w 276"/>
                <a:gd name="T11" fmla="*/ 6 h 275"/>
                <a:gd name="T12" fmla="*/ 2 w 276"/>
                <a:gd name="T13" fmla="*/ 4 h 275"/>
                <a:gd name="T14" fmla="*/ 4 w 276"/>
                <a:gd name="T15" fmla="*/ 3 h 275"/>
                <a:gd name="T16" fmla="*/ 6 w 276"/>
                <a:gd name="T17" fmla="*/ 1 h 275"/>
                <a:gd name="T18" fmla="*/ 6 w 276"/>
                <a:gd name="T19" fmla="*/ 1 h 275"/>
                <a:gd name="T20" fmla="*/ 5 w 276"/>
                <a:gd name="T21" fmla="*/ 0 h 2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6" h="275">
                  <a:moveTo>
                    <a:pt x="231" y="0"/>
                  </a:moveTo>
                  <a:lnTo>
                    <a:pt x="230" y="0"/>
                  </a:lnTo>
                  <a:lnTo>
                    <a:pt x="149" y="79"/>
                  </a:lnTo>
                  <a:lnTo>
                    <a:pt x="68" y="160"/>
                  </a:lnTo>
                  <a:lnTo>
                    <a:pt x="0" y="230"/>
                  </a:lnTo>
                  <a:lnTo>
                    <a:pt x="45" y="275"/>
                  </a:lnTo>
                  <a:lnTo>
                    <a:pt x="114" y="205"/>
                  </a:lnTo>
                  <a:lnTo>
                    <a:pt x="194" y="126"/>
                  </a:lnTo>
                  <a:lnTo>
                    <a:pt x="276" y="4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2" name="Freeform 354">
              <a:extLst>
                <a:ext uri="{FF2B5EF4-FFF2-40B4-BE49-F238E27FC236}">
                  <a16:creationId xmlns:a16="http://schemas.microsoft.com/office/drawing/2014/main" id="{322AA328-7BB0-4A14-A6D7-21B123EDC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250"/>
              <a:ext cx="41" cy="37"/>
            </a:xfrm>
            <a:custGeom>
              <a:avLst/>
              <a:gdLst>
                <a:gd name="T0" fmla="*/ 5 w 286"/>
                <a:gd name="T1" fmla="*/ 0 h 264"/>
                <a:gd name="T2" fmla="*/ 4 w 286"/>
                <a:gd name="T3" fmla="*/ 1 h 264"/>
                <a:gd name="T4" fmla="*/ 2 w 286"/>
                <a:gd name="T5" fmla="*/ 3 h 264"/>
                <a:gd name="T6" fmla="*/ 0 w 286"/>
                <a:gd name="T7" fmla="*/ 4 h 264"/>
                <a:gd name="T8" fmla="*/ 0 w 286"/>
                <a:gd name="T9" fmla="*/ 4 h 264"/>
                <a:gd name="T10" fmla="*/ 1 w 286"/>
                <a:gd name="T11" fmla="*/ 5 h 264"/>
                <a:gd name="T12" fmla="*/ 1 w 286"/>
                <a:gd name="T13" fmla="*/ 5 h 264"/>
                <a:gd name="T14" fmla="*/ 3 w 286"/>
                <a:gd name="T15" fmla="*/ 4 h 264"/>
                <a:gd name="T16" fmla="*/ 5 w 286"/>
                <a:gd name="T17" fmla="*/ 2 h 264"/>
                <a:gd name="T18" fmla="*/ 6 w 286"/>
                <a:gd name="T19" fmla="*/ 1 h 264"/>
                <a:gd name="T20" fmla="*/ 5 w 286"/>
                <a:gd name="T21" fmla="*/ 0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6" h="264">
                  <a:moveTo>
                    <a:pt x="245" y="0"/>
                  </a:moveTo>
                  <a:lnTo>
                    <a:pt x="182" y="54"/>
                  </a:lnTo>
                  <a:lnTo>
                    <a:pt x="97" y="130"/>
                  </a:lnTo>
                  <a:lnTo>
                    <a:pt x="12" y="206"/>
                  </a:lnTo>
                  <a:lnTo>
                    <a:pt x="0" y="216"/>
                  </a:lnTo>
                  <a:lnTo>
                    <a:pt x="44" y="264"/>
                  </a:lnTo>
                  <a:lnTo>
                    <a:pt x="55" y="255"/>
                  </a:lnTo>
                  <a:lnTo>
                    <a:pt x="140" y="178"/>
                  </a:lnTo>
                  <a:lnTo>
                    <a:pt x="225" y="102"/>
                  </a:lnTo>
                  <a:lnTo>
                    <a:pt x="286" y="4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3" name="Freeform 355">
              <a:extLst>
                <a:ext uri="{FF2B5EF4-FFF2-40B4-BE49-F238E27FC236}">
                  <a16:creationId xmlns:a16="http://schemas.microsoft.com/office/drawing/2014/main" id="{4B58CC04-2086-4566-AC82-DC1DAFCC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" y="2191"/>
              <a:ext cx="42" cy="36"/>
            </a:xfrm>
            <a:custGeom>
              <a:avLst/>
              <a:gdLst>
                <a:gd name="T0" fmla="*/ 5 w 295"/>
                <a:gd name="T1" fmla="*/ 0 h 253"/>
                <a:gd name="T2" fmla="*/ 4 w 295"/>
                <a:gd name="T3" fmla="*/ 1 h 253"/>
                <a:gd name="T4" fmla="*/ 3 w 295"/>
                <a:gd name="T5" fmla="*/ 2 h 253"/>
                <a:gd name="T6" fmla="*/ 1 w 295"/>
                <a:gd name="T7" fmla="*/ 3 h 253"/>
                <a:gd name="T8" fmla="*/ 0 w 295"/>
                <a:gd name="T9" fmla="*/ 4 h 253"/>
                <a:gd name="T10" fmla="*/ 1 w 295"/>
                <a:gd name="T11" fmla="*/ 5 h 253"/>
                <a:gd name="T12" fmla="*/ 2 w 295"/>
                <a:gd name="T13" fmla="*/ 5 h 253"/>
                <a:gd name="T14" fmla="*/ 3 w 295"/>
                <a:gd name="T15" fmla="*/ 3 h 253"/>
                <a:gd name="T16" fmla="*/ 5 w 295"/>
                <a:gd name="T17" fmla="*/ 2 h 253"/>
                <a:gd name="T18" fmla="*/ 6 w 295"/>
                <a:gd name="T19" fmla="*/ 1 h 253"/>
                <a:gd name="T20" fmla="*/ 5 w 295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5" h="253">
                  <a:moveTo>
                    <a:pt x="255" y="0"/>
                  </a:moveTo>
                  <a:lnTo>
                    <a:pt x="218" y="29"/>
                  </a:lnTo>
                  <a:lnTo>
                    <a:pt x="127" y="100"/>
                  </a:lnTo>
                  <a:lnTo>
                    <a:pt x="37" y="172"/>
                  </a:lnTo>
                  <a:lnTo>
                    <a:pt x="0" y="203"/>
                  </a:lnTo>
                  <a:lnTo>
                    <a:pt x="41" y="253"/>
                  </a:lnTo>
                  <a:lnTo>
                    <a:pt x="78" y="223"/>
                  </a:lnTo>
                  <a:lnTo>
                    <a:pt x="168" y="151"/>
                  </a:lnTo>
                  <a:lnTo>
                    <a:pt x="257" y="80"/>
                  </a:lnTo>
                  <a:lnTo>
                    <a:pt x="295" y="51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44" name="Freeform 356">
              <a:extLst>
                <a:ext uri="{FF2B5EF4-FFF2-40B4-BE49-F238E27FC236}">
                  <a16:creationId xmlns:a16="http://schemas.microsoft.com/office/drawing/2014/main" id="{67D7A79A-CFE5-43A0-ACFA-1B9AD1CF4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2136"/>
              <a:ext cx="44" cy="34"/>
            </a:xfrm>
            <a:custGeom>
              <a:avLst/>
              <a:gdLst>
                <a:gd name="T0" fmla="*/ 6 w 304"/>
                <a:gd name="T1" fmla="*/ 0 h 240"/>
                <a:gd name="T2" fmla="*/ 6 w 304"/>
                <a:gd name="T3" fmla="*/ 0 h 240"/>
                <a:gd name="T4" fmla="*/ 3 w 304"/>
                <a:gd name="T5" fmla="*/ 1 h 240"/>
                <a:gd name="T6" fmla="*/ 1 w 304"/>
                <a:gd name="T7" fmla="*/ 3 h 240"/>
                <a:gd name="T8" fmla="*/ 0 w 304"/>
                <a:gd name="T9" fmla="*/ 4 h 240"/>
                <a:gd name="T10" fmla="*/ 1 w 304"/>
                <a:gd name="T11" fmla="*/ 5 h 240"/>
                <a:gd name="T12" fmla="*/ 2 w 304"/>
                <a:gd name="T13" fmla="*/ 4 h 240"/>
                <a:gd name="T14" fmla="*/ 4 w 304"/>
                <a:gd name="T15" fmla="*/ 2 h 240"/>
                <a:gd name="T16" fmla="*/ 6 w 304"/>
                <a:gd name="T17" fmla="*/ 1 h 240"/>
                <a:gd name="T18" fmla="*/ 6 w 304"/>
                <a:gd name="T19" fmla="*/ 1 h 240"/>
                <a:gd name="T20" fmla="*/ 6 w 304"/>
                <a:gd name="T21" fmla="*/ 0 h 2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4" h="240">
                  <a:moveTo>
                    <a:pt x="268" y="0"/>
                  </a:moveTo>
                  <a:lnTo>
                    <a:pt x="261" y="5"/>
                  </a:lnTo>
                  <a:lnTo>
                    <a:pt x="165" y="70"/>
                  </a:lnTo>
                  <a:lnTo>
                    <a:pt x="71" y="136"/>
                  </a:lnTo>
                  <a:lnTo>
                    <a:pt x="0" y="187"/>
                  </a:lnTo>
                  <a:lnTo>
                    <a:pt x="38" y="240"/>
                  </a:lnTo>
                  <a:lnTo>
                    <a:pt x="108" y="190"/>
                  </a:lnTo>
                  <a:lnTo>
                    <a:pt x="202" y="123"/>
                  </a:lnTo>
                  <a:lnTo>
                    <a:pt x="297" y="58"/>
                  </a:lnTo>
                  <a:lnTo>
                    <a:pt x="304" y="5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6373" name="Object 357">
            <a:extLst>
              <a:ext uri="{FF2B5EF4-FFF2-40B4-BE49-F238E27FC236}">
                <a16:creationId xmlns:a16="http://schemas.microsoft.com/office/drawing/2014/main" id="{A23CD7EE-31CA-4E9E-947A-31EE607E2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5763" y="4076700"/>
          <a:ext cx="5905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4" name="公式" r:id="rId11" imgW="209694" imgH="219036" progId="Equation.3">
                  <p:embed/>
                </p:oleObj>
              </mc:Choice>
              <mc:Fallback>
                <p:oleObj name="公式" r:id="rId11" imgW="209694" imgH="219036" progId="Equation.3">
                  <p:embed/>
                  <p:pic>
                    <p:nvPicPr>
                      <p:cNvPr id="0" name="Object 3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3" y="4076700"/>
                        <a:ext cx="5905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376" name="Group 360">
            <a:extLst>
              <a:ext uri="{FF2B5EF4-FFF2-40B4-BE49-F238E27FC236}">
                <a16:creationId xmlns:a16="http://schemas.microsoft.com/office/drawing/2014/main" id="{9FD55835-3E50-440E-ABF2-A4E0892566A2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5300663"/>
            <a:ext cx="4321175" cy="1152525"/>
            <a:chOff x="1383" y="3339"/>
            <a:chExt cx="2722" cy="726"/>
          </a:xfrm>
        </p:grpSpPr>
        <p:sp>
          <p:nvSpPr>
            <p:cNvPr id="37900" name="Rectangle 358">
              <a:extLst>
                <a:ext uri="{FF2B5EF4-FFF2-40B4-BE49-F238E27FC236}">
                  <a16:creationId xmlns:a16="http://schemas.microsoft.com/office/drawing/2014/main" id="{A27A134E-AF92-403D-9A8C-5F2670B4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3612"/>
              <a:ext cx="1860" cy="45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01" name="Line 359">
              <a:extLst>
                <a:ext uri="{FF2B5EF4-FFF2-40B4-BE49-F238E27FC236}">
                  <a16:creationId xmlns:a16="http://schemas.microsoft.com/office/drawing/2014/main" id="{BEC8FB5F-54FA-4A39-9CE2-2E501A44F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3" y="3339"/>
              <a:ext cx="862" cy="363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40"/>
                            </p:stCondLst>
                            <p:childTnLst>
                              <p:par>
                                <p:cTn id="3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4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6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402E501D-EDC8-418F-896F-6AF16BE3D397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载波相位测量的观测方程</a:t>
            </a:r>
          </a:p>
        </p:txBody>
      </p:sp>
      <p:graphicFrame>
        <p:nvGraphicFramePr>
          <p:cNvPr id="38915" name="Object 7">
            <a:extLst>
              <a:ext uri="{FF2B5EF4-FFF2-40B4-BE49-F238E27FC236}">
                <a16:creationId xmlns:a16="http://schemas.microsoft.com/office/drawing/2014/main" id="{9113BF7D-EB0A-4AB1-93E0-22B2AA005641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2339975" y="1700213"/>
          <a:ext cx="648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公式" r:id="rId3" imgW="2190842" imgH="219036" progId="Equation.3">
                  <p:embed/>
                </p:oleObj>
              </mc:Choice>
              <mc:Fallback>
                <p:oleObj name="公式" r:id="rId3" imgW="2190842" imgH="2190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700213"/>
                        <a:ext cx="64801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4" name="Object 16">
            <a:extLst>
              <a:ext uri="{FF2B5EF4-FFF2-40B4-BE49-F238E27FC236}">
                <a16:creationId xmlns:a16="http://schemas.microsoft.com/office/drawing/2014/main" id="{AB44EA29-1611-49D1-93D4-A7FF417CDDB1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7740650" y="2708275"/>
          <a:ext cx="1223963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公式" r:id="rId5" imgW="428652" imgH="895481" progId="Equation.3">
                  <p:embed/>
                </p:oleObj>
              </mc:Choice>
              <mc:Fallback>
                <p:oleObj name="公式" r:id="rId5" imgW="428652" imgH="89548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708275"/>
                        <a:ext cx="1223963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9" name="Object 11">
            <a:extLst>
              <a:ext uri="{FF2B5EF4-FFF2-40B4-BE49-F238E27FC236}">
                <a16:creationId xmlns:a16="http://schemas.microsoft.com/office/drawing/2014/main" id="{CDF6279E-9FD4-4342-9742-553B74C6CF78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468313" y="3429000"/>
          <a:ext cx="59753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公式" r:id="rId7" imgW="2428748" imgH="485578" progId="Equation.3">
                  <p:embed/>
                </p:oleObj>
              </mc:Choice>
              <mc:Fallback>
                <p:oleObj name="公式" r:id="rId7" imgW="2428748" imgH="48557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429000"/>
                        <a:ext cx="597535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0">
            <a:extLst>
              <a:ext uri="{FF2B5EF4-FFF2-40B4-BE49-F238E27FC236}">
                <a16:creationId xmlns:a16="http://schemas.microsoft.com/office/drawing/2014/main" id="{A36EB355-559F-48BD-8FD5-9702199B3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38325"/>
            <a:ext cx="2700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</a:rPr>
              <a:t>载波相位观测量</a:t>
            </a: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FF19163A-35E4-4C24-9148-6D4B86ED9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24175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  <a:latin typeface="华文细黑" panose="02010600040101010101" pitchFamily="2" charset="-122"/>
              </a:rPr>
              <a:t>载波相位观测量是接收机和卫星位置的函数</a:t>
            </a:r>
            <a:r>
              <a:rPr lang="en-US" altLang="zh-CN" sz="2400" b="0">
                <a:solidFill>
                  <a:schemeClr val="tx1"/>
                </a:solidFill>
                <a:latin typeface="华文细黑" panose="02010600040101010101" pitchFamily="2" charset="-122"/>
              </a:rPr>
              <a:t>:</a:t>
            </a:r>
          </a:p>
        </p:txBody>
      </p:sp>
      <p:graphicFrame>
        <p:nvGraphicFramePr>
          <p:cNvPr id="89110" name="Object 22">
            <a:extLst>
              <a:ext uri="{FF2B5EF4-FFF2-40B4-BE49-F238E27FC236}">
                <a16:creationId xmlns:a16="http://schemas.microsoft.com/office/drawing/2014/main" id="{5D3DE333-9874-457B-A265-C3A3BFAD1937}"/>
              </a:ext>
            </a:extLst>
          </p:cNvPr>
          <p:cNvGraphicFramePr>
            <a:graphicFrameLocks noChangeAspect="1"/>
          </p:cNvGraphicFramePr>
          <p:nvPr>
            <p:ph sz="quarter" idx="4"/>
          </p:nvPr>
        </p:nvGraphicFramePr>
        <p:xfrm>
          <a:off x="2916238" y="4797425"/>
          <a:ext cx="36004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公式" r:id="rId9" imgW="1504914" imgH="666776" progId="Equation.3">
                  <p:embed/>
                </p:oleObj>
              </mc:Choice>
              <mc:Fallback>
                <p:oleObj name="公式" r:id="rId9" imgW="1504914" imgH="6667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97425"/>
                        <a:ext cx="36004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12" name="AutoShape 24">
            <a:hlinkClick r:id="rId11" action="ppaction://hlinksldjump"/>
            <a:extLst>
              <a:ext uri="{FF2B5EF4-FFF2-40B4-BE49-F238E27FC236}">
                <a16:creationId xmlns:a16="http://schemas.microsoft.com/office/drawing/2014/main" id="{1224E968-FEE5-4550-88DC-568BE8F1A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9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84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02" grpId="0"/>
      <p:bldP spid="89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7D7599E-F3ED-460D-A17D-7B8F1431D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测距交会</a:t>
            </a:r>
          </a:p>
        </p:txBody>
      </p:sp>
      <p:grpSp>
        <p:nvGrpSpPr>
          <p:cNvPr id="6147" name="Group 6">
            <a:extLst>
              <a:ext uri="{FF2B5EF4-FFF2-40B4-BE49-F238E27FC236}">
                <a16:creationId xmlns:a16="http://schemas.microsoft.com/office/drawing/2014/main" id="{0B172A01-5C0D-4BF4-AC63-69D1323075FE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4868863"/>
            <a:ext cx="1150937" cy="582612"/>
            <a:chOff x="1837" y="3067"/>
            <a:chExt cx="725" cy="367"/>
          </a:xfrm>
        </p:grpSpPr>
        <p:sp>
          <p:nvSpPr>
            <p:cNvPr id="6161" name="AutoShape 4">
              <a:extLst>
                <a:ext uri="{FF2B5EF4-FFF2-40B4-BE49-F238E27FC236}">
                  <a16:creationId xmlns:a16="http://schemas.microsoft.com/office/drawing/2014/main" id="{5A4C8B3B-DE66-428E-9BF0-EFC159590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2" name="Text Box 5">
              <a:extLst>
                <a:ext uri="{FF2B5EF4-FFF2-40B4-BE49-F238E27FC236}">
                  <a16:creationId xmlns:a16="http://schemas.microsoft.com/office/drawing/2014/main" id="{A4909368-F460-42CA-9020-3607BDE2C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Ｐ１</a:t>
              </a:r>
            </a:p>
          </p:txBody>
        </p:sp>
      </p:grpSp>
      <p:grpSp>
        <p:nvGrpSpPr>
          <p:cNvPr id="6148" name="Group 7">
            <a:extLst>
              <a:ext uri="{FF2B5EF4-FFF2-40B4-BE49-F238E27FC236}">
                <a16:creationId xmlns:a16="http://schemas.microsoft.com/office/drawing/2014/main" id="{4967B193-0C31-4EA6-81BD-8F64584D1945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5157788"/>
            <a:ext cx="1150938" cy="582612"/>
            <a:chOff x="1837" y="3067"/>
            <a:chExt cx="725" cy="367"/>
          </a:xfrm>
        </p:grpSpPr>
        <p:sp>
          <p:nvSpPr>
            <p:cNvPr id="6159" name="AutoShape 8">
              <a:extLst>
                <a:ext uri="{FF2B5EF4-FFF2-40B4-BE49-F238E27FC236}">
                  <a16:creationId xmlns:a16="http://schemas.microsoft.com/office/drawing/2014/main" id="{5F512460-6B2D-4A9A-923B-68A42DAE1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0" name="Text Box 9">
              <a:extLst>
                <a:ext uri="{FF2B5EF4-FFF2-40B4-BE49-F238E27FC236}">
                  <a16:creationId xmlns:a16="http://schemas.microsoft.com/office/drawing/2014/main" id="{6231F0FB-2241-4BAA-BD4C-571E6E461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Ｐ２</a:t>
              </a:r>
            </a:p>
          </p:txBody>
        </p:sp>
      </p:grpSp>
      <p:grpSp>
        <p:nvGrpSpPr>
          <p:cNvPr id="6149" name="Group 10">
            <a:extLst>
              <a:ext uri="{FF2B5EF4-FFF2-40B4-BE49-F238E27FC236}">
                <a16:creationId xmlns:a16="http://schemas.microsoft.com/office/drawing/2014/main" id="{A4C52894-C504-4E65-8FC2-AD1092A6856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349500"/>
            <a:ext cx="1150938" cy="582613"/>
            <a:chOff x="1837" y="3067"/>
            <a:chExt cx="725" cy="367"/>
          </a:xfrm>
        </p:grpSpPr>
        <p:sp>
          <p:nvSpPr>
            <p:cNvPr id="6157" name="AutoShape 11">
              <a:extLst>
                <a:ext uri="{FF2B5EF4-FFF2-40B4-BE49-F238E27FC236}">
                  <a16:creationId xmlns:a16="http://schemas.microsoft.com/office/drawing/2014/main" id="{E5D23CD4-9F95-4810-9C3B-74D0DFF3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227" cy="22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58" name="Text Box 12">
              <a:extLst>
                <a:ext uri="{FF2B5EF4-FFF2-40B4-BE49-F238E27FC236}">
                  <a16:creationId xmlns:a16="http://schemas.microsoft.com/office/drawing/2014/main" id="{37280933-50FB-4544-99C4-07A9C47B26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solidFill>
                    <a:schemeClr val="tx1"/>
                  </a:solidFill>
                  <a:ea typeface="宋体" panose="02010600030101010101" pitchFamily="2" charset="-122"/>
                </a:rPr>
                <a:t>Ｐ３</a:t>
              </a:r>
            </a:p>
          </p:txBody>
        </p:sp>
      </p:grpSp>
      <p:sp>
        <p:nvSpPr>
          <p:cNvPr id="9229" name="Line 13">
            <a:extLst>
              <a:ext uri="{FF2B5EF4-FFF2-40B4-BE49-F238E27FC236}">
                <a16:creationId xmlns:a16="http://schemas.microsoft.com/office/drawing/2014/main" id="{9426095B-0CBA-47E8-BBFB-31AED579C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2138" y="2636838"/>
            <a:ext cx="2879725" cy="24479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0" name="Line 14">
            <a:extLst>
              <a:ext uri="{FF2B5EF4-FFF2-40B4-BE49-F238E27FC236}">
                <a16:creationId xmlns:a16="http://schemas.microsoft.com/office/drawing/2014/main" id="{962607F1-1BD8-49C0-8E2D-83E77EAF45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2636838"/>
            <a:ext cx="935037" cy="2808287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2" name="Oval 16">
            <a:extLst>
              <a:ext uri="{FF2B5EF4-FFF2-40B4-BE49-F238E27FC236}">
                <a16:creationId xmlns:a16="http://schemas.microsoft.com/office/drawing/2014/main" id="{C1062ECC-2CCB-4550-95AE-ECB84C3F9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8675" y="908050"/>
            <a:ext cx="7345363" cy="7013575"/>
          </a:xfrm>
          <a:prstGeom prst="ellips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33" name="Oval 17">
            <a:extLst>
              <a:ext uri="{FF2B5EF4-FFF2-40B4-BE49-F238E27FC236}">
                <a16:creationId xmlns:a16="http://schemas.microsoft.com/office/drawing/2014/main" id="{372B7F9E-A9F0-4700-857D-8BE756B4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2492375"/>
            <a:ext cx="5761038" cy="5861050"/>
          </a:xfrm>
          <a:prstGeom prst="ellipse">
            <a:avLst/>
          </a:prstGeom>
          <a:noFill/>
          <a:ln w="349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1AE14F90-9A7C-4A24-A703-D149F72A2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10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chemeClr val="tx1"/>
                </a:solidFill>
                <a:ea typeface="宋体" panose="02010600030101010101" pitchFamily="2" charset="-122"/>
              </a:rPr>
              <a:t>d1</a:t>
            </a:r>
          </a:p>
        </p:txBody>
      </p:sp>
      <p:sp>
        <p:nvSpPr>
          <p:cNvPr id="9235" name="Text Box 19">
            <a:extLst>
              <a:ext uri="{FF2B5EF4-FFF2-40B4-BE49-F238E27FC236}">
                <a16:creationId xmlns:a16="http://schemas.microsoft.com/office/drawing/2014/main" id="{86FA19B8-7BC8-47C9-8D21-DCFA73AAD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114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chemeClr val="tx1"/>
                </a:solidFill>
                <a:ea typeface="宋体" panose="02010600030101010101" pitchFamily="2" charset="-122"/>
              </a:rPr>
              <a:t>d2</a:t>
            </a:r>
          </a:p>
        </p:txBody>
      </p:sp>
      <p:sp>
        <p:nvSpPr>
          <p:cNvPr id="9236" name="AutoShape 20">
            <a:hlinkClick r:id="rId2" action="ppaction://hlinksldjump"/>
            <a:extLst>
              <a:ext uri="{FF2B5EF4-FFF2-40B4-BE49-F238E27FC236}">
                <a16:creationId xmlns:a16="http://schemas.microsoft.com/office/drawing/2014/main" id="{434EAD66-A42B-4510-9F77-1209622EF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5734050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2" grpId="0" animBg="1"/>
      <p:bldP spid="9233" grpId="0" animBg="1"/>
      <p:bldP spid="9234" grpId="0" autoUpdateAnimBg="0"/>
      <p:bldP spid="9235" grpId="0" autoUpdateAnimBg="0"/>
      <p:bldP spid="92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2A322F5-BAD5-41EB-AFE2-21EF3453F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载波相位测量需要解决的两个问题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A47A2BF-012F-4768-859D-906C20003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hlinkClick r:id="rId2" action="ppaction://hlinksldjump"/>
              </a:rPr>
              <a:t>整周未知数</a:t>
            </a:r>
            <a:r>
              <a:rPr lang="en-US" altLang="zh-CN">
                <a:hlinkClick r:id="rId2" action="ppaction://hlinksldjump"/>
              </a:rPr>
              <a:t>N</a:t>
            </a:r>
            <a:r>
              <a:rPr lang="en-US" altLang="zh-CN" baseline="-25000">
                <a:hlinkClick r:id="rId2" action="ppaction://hlinksldjump"/>
              </a:rPr>
              <a:t>0</a:t>
            </a:r>
            <a:r>
              <a:rPr lang="zh-CN" altLang="en-US">
                <a:hlinkClick r:id="rId2" action="ppaction://hlinksldjump"/>
              </a:rPr>
              <a:t>的确定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整周计数器的整周必须正确</a:t>
            </a:r>
          </a:p>
          <a:p>
            <a:pPr lvl="1" eaLnBrk="1" hangingPunct="1"/>
            <a:r>
              <a:rPr lang="zh-CN" altLang="en-US">
                <a:hlinkClick r:id="rId3" action="ppaction://hlinksldjump"/>
              </a:rPr>
              <a:t>周跳的探测与修复</a:t>
            </a:r>
            <a:endParaRPr lang="zh-CN" altLang="en-US"/>
          </a:p>
        </p:txBody>
      </p:sp>
      <p:sp>
        <p:nvSpPr>
          <p:cNvPr id="91140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CA34A84A-2F77-4D44-983C-9CAA9B6D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6526694-E084-4847-A8C7-964599073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260350"/>
            <a:ext cx="7772400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500" b="0">
                <a:solidFill>
                  <a:schemeClr val="tx1"/>
                </a:solidFill>
                <a:ea typeface="隶书" panose="02010509060101010101" pitchFamily="49" charset="-122"/>
              </a:rPr>
              <a:t>整周未知数（整周模糊度）的确定方法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68FB362A-EF10-40CE-A84F-591409032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696200" cy="47244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伪距法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当作平差的待定参数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固定解与浮动解（整数解与实数解）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多普勒法（消去法）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快速确定整周未知数法</a:t>
            </a:r>
          </a:p>
        </p:txBody>
      </p:sp>
      <p:sp>
        <p:nvSpPr>
          <p:cNvPr id="83972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0E86192C-A63A-4A0C-B0B2-ADF95CDF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227F9B4-B376-4164-9C63-CAC01F700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500" b="0">
                <a:solidFill>
                  <a:schemeClr val="tx1"/>
                </a:solidFill>
                <a:ea typeface="隶书" panose="02010509060101010101" pitchFamily="49" charset="-122"/>
              </a:rPr>
              <a:t>周跳的探测与修复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5853519-AF9B-4845-85C7-B623A15795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773238"/>
            <a:ext cx="4895850" cy="4395787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周跳产生的原因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信号被遮挡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干扰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接收机运动速度过快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接收机暂时的故障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4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700">
                <a:solidFill>
                  <a:schemeClr val="tx1"/>
                </a:solidFill>
              </a:rPr>
              <a:t>探测与修复方法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100">
                <a:solidFill>
                  <a:schemeClr val="tx1"/>
                </a:solidFill>
              </a:rPr>
              <a:t>高次差法</a:t>
            </a:r>
            <a:r>
              <a:rPr lang="en-US" altLang="zh-CN" sz="2100">
                <a:solidFill>
                  <a:schemeClr val="tx1"/>
                </a:solidFill>
              </a:rPr>
              <a:t>/</a:t>
            </a:r>
            <a:r>
              <a:rPr lang="zh-CN" altLang="en-US" sz="2100">
                <a:solidFill>
                  <a:schemeClr val="tx1"/>
                </a:solidFill>
              </a:rPr>
              <a:t>多项式拟合法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简单的高次差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星间差分的高次差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100">
                <a:solidFill>
                  <a:schemeClr val="tx1"/>
                </a:solidFill>
              </a:rPr>
              <a:t>残差法</a:t>
            </a:r>
          </a:p>
        </p:txBody>
      </p:sp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27B76285-1308-4FFF-9533-B66DEB3CFAEE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724525" y="1700213"/>
          <a:ext cx="31686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公式" r:id="rId4" imgW="1238375" imgH="466659" progId="Equation.3">
                  <p:embed/>
                </p:oleObj>
              </mc:Choice>
              <mc:Fallback>
                <p:oleObj name="公式" r:id="rId4" imgW="1238375" imgH="4666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700213"/>
                        <a:ext cx="316865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AutoShape 6">
            <a:hlinkClick r:id="rId6" action="ppaction://hlinksldjump"/>
            <a:extLst>
              <a:ext uri="{FF2B5EF4-FFF2-40B4-BE49-F238E27FC236}">
                <a16:creationId xmlns:a16="http://schemas.microsoft.com/office/drawing/2014/main" id="{A35807C3-714F-493B-8D10-6B3167A1D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81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81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81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586AE60-3FD6-4FA2-AF15-9C84E17B7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载波相位测量的特点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87E62B9-CD80-4738-9403-4A1E7240A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700213"/>
            <a:ext cx="7924800" cy="4395787"/>
          </a:xfrm>
        </p:spPr>
        <p:txBody>
          <a:bodyPr/>
          <a:lstStyle/>
          <a:p>
            <a:pPr eaLnBrk="1" hangingPunct="1"/>
            <a:r>
              <a:rPr lang="zh-CN" altLang="en-US"/>
              <a:t>优点</a:t>
            </a:r>
          </a:p>
          <a:p>
            <a:pPr lvl="1" eaLnBrk="1" hangingPunct="1"/>
            <a:r>
              <a:rPr lang="zh-CN" altLang="en-US"/>
              <a:t>精度高，测距精度可达0.1</a:t>
            </a:r>
            <a:r>
              <a:rPr lang="en-US" altLang="zh-CN"/>
              <a:t>mm</a:t>
            </a:r>
            <a:r>
              <a:rPr lang="zh-CN" altLang="en-US"/>
              <a:t>量级</a:t>
            </a:r>
          </a:p>
          <a:p>
            <a:pPr eaLnBrk="1" hangingPunct="1"/>
            <a:r>
              <a:rPr lang="zh-CN" altLang="en-US"/>
              <a:t>难点</a:t>
            </a:r>
          </a:p>
          <a:p>
            <a:pPr lvl="1" eaLnBrk="1" hangingPunct="1"/>
            <a:r>
              <a:rPr lang="zh-CN" altLang="en-US"/>
              <a:t>重建载波</a:t>
            </a:r>
          </a:p>
          <a:p>
            <a:pPr lvl="1" eaLnBrk="1" hangingPunct="1"/>
            <a:r>
              <a:rPr lang="zh-CN" altLang="en-US"/>
              <a:t>整周未知数问题</a:t>
            </a:r>
          </a:p>
          <a:p>
            <a:pPr lvl="1" eaLnBrk="1" hangingPunct="1"/>
            <a:r>
              <a:rPr lang="zh-CN" altLang="en-US"/>
              <a:t>整周跳变问题</a:t>
            </a:r>
          </a:p>
        </p:txBody>
      </p:sp>
      <p:sp>
        <p:nvSpPr>
          <p:cNvPr id="215044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4295309A-5AED-4BFE-9BA5-CF95B1395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8863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F1B5B90-4EE5-4B04-ACE9-F5CCF64DE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已知一颗卫星的位置与星站距离</a:t>
            </a:r>
            <a:endParaRPr lang="en-US" altLang="zh-CN" sz="3500"/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0AF16C6F-46A8-4919-B3CF-A6947990122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1773238"/>
            <a:ext cx="4321175" cy="4010025"/>
          </a:xfrm>
          <a:noFill/>
          <a:extLs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172" name="Text Box 7">
            <a:extLst>
              <a:ext uri="{FF2B5EF4-FFF2-40B4-BE49-F238E27FC236}">
                <a16:creationId xmlns:a16="http://schemas.microsoft.com/office/drawing/2014/main" id="{C41A9B1C-0688-4DCE-BD76-5172C8F98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57338"/>
            <a:ext cx="7016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2075176-A3F8-4CAF-981D-A11E85504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已知两颗卫星的位置与星站距离</a:t>
            </a:r>
            <a:endParaRPr lang="en-US" altLang="zh-CN" sz="3500"/>
          </a:p>
        </p:txBody>
      </p:sp>
      <p:pic>
        <p:nvPicPr>
          <p:cNvPr id="8195" name="Picture 4">
            <a:extLst>
              <a:ext uri="{FF2B5EF4-FFF2-40B4-BE49-F238E27FC236}">
                <a16:creationId xmlns:a16="http://schemas.microsoft.com/office/drawing/2014/main" id="{C3559F92-B12C-4A1A-9ECA-4C572834233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0075" y="1916113"/>
            <a:ext cx="3429000" cy="3722687"/>
          </a:xfrm>
          <a:noFill/>
          <a:extLs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8196" name="Picture 7">
            <a:extLst>
              <a:ext uri="{FF2B5EF4-FFF2-40B4-BE49-F238E27FC236}">
                <a16:creationId xmlns:a16="http://schemas.microsoft.com/office/drawing/2014/main" id="{1E95E66D-BD5D-4618-AC39-867E4A0EA8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9963" y="1916113"/>
            <a:ext cx="4681537" cy="3589337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8">
            <a:extLst>
              <a:ext uri="{FF2B5EF4-FFF2-40B4-BE49-F238E27FC236}">
                <a16:creationId xmlns:a16="http://schemas.microsoft.com/office/drawing/2014/main" id="{3E1B0AF1-887B-44FB-ABF1-727A4618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7016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A61882C-AC12-4958-B9CE-69848FA6E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已知三颗卫星的位置与星站距离</a:t>
            </a:r>
            <a:endParaRPr lang="en-US" altLang="zh-CN" sz="3500"/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7E6B9637-17A7-47C7-ABBC-25356B0A7E98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9375" y="2995613"/>
            <a:ext cx="3876675" cy="3313112"/>
          </a:xfrm>
        </p:spPr>
      </p:pic>
      <p:pic>
        <p:nvPicPr>
          <p:cNvPr id="9220" name="Picture 7">
            <a:extLst>
              <a:ext uri="{FF2B5EF4-FFF2-40B4-BE49-F238E27FC236}">
                <a16:creationId xmlns:a16="http://schemas.microsoft.com/office/drawing/2014/main" id="{808945F3-0B3C-48CC-B250-6642BC5E16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263" y="1843088"/>
            <a:ext cx="4787900" cy="3746500"/>
          </a:xfrm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8">
            <a:extLst>
              <a:ext uri="{FF2B5EF4-FFF2-40B4-BE49-F238E27FC236}">
                <a16:creationId xmlns:a16="http://schemas.microsoft.com/office/drawing/2014/main" id="{683370D1-554C-4E2D-A82E-AB1EA2678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1557338"/>
            <a:ext cx="701676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用户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接收机</a:t>
            </a:r>
            <a:r>
              <a:rPr lang="en-US" altLang="zh-CN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400" b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位置的确定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932E80E-720F-4196-B19A-B285A374D142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卫星定位的数学模型</a:t>
            </a:r>
            <a:endParaRPr lang="en-US" altLang="zh-CN"/>
          </a:p>
        </p:txBody>
      </p:sp>
      <p:graphicFrame>
        <p:nvGraphicFramePr>
          <p:cNvPr id="18455" name="Object 23">
            <a:extLst>
              <a:ext uri="{FF2B5EF4-FFF2-40B4-BE49-F238E27FC236}">
                <a16:creationId xmlns:a16="http://schemas.microsoft.com/office/drawing/2014/main" id="{E919BE56-F720-435C-9948-0BF5B6F46BBB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707063" y="3429000"/>
          <a:ext cx="4175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公式" r:id="rId3" imgW="162113" imgH="200117" progId="Equation.3">
                  <p:embed/>
                </p:oleObj>
              </mc:Choice>
              <mc:Fallback>
                <p:oleObj name="公式" r:id="rId3" imgW="162113" imgH="20011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063" y="3429000"/>
                        <a:ext cx="4175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9">
            <a:extLst>
              <a:ext uri="{FF2B5EF4-FFF2-40B4-BE49-F238E27FC236}">
                <a16:creationId xmlns:a16="http://schemas.microsoft.com/office/drawing/2014/main" id="{E623EF6C-9CE4-43DA-86FF-18632137ABD6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6300788" y="1412875"/>
          <a:ext cx="339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Photo Editor 照片" r:id="rId5" imgW="3802710" imgH="4397121" progId="MSPhotoEd.3">
                  <p:embed/>
                </p:oleObj>
              </mc:Choice>
              <mc:Fallback>
                <p:oleObj name="Photo Editor 照片" r:id="rId5" imgW="3802710" imgH="4397121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412875"/>
                        <a:ext cx="339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1">
            <a:extLst>
              <a:ext uri="{FF2B5EF4-FFF2-40B4-BE49-F238E27FC236}">
                <a16:creationId xmlns:a16="http://schemas.microsoft.com/office/drawing/2014/main" id="{723CCA03-7ED9-4277-BF54-50175117AA77}"/>
              </a:ext>
            </a:extLst>
          </p:cNvPr>
          <p:cNvGraphicFramePr>
            <a:graphicFrameLocks noChangeAspect="1"/>
          </p:cNvGraphicFramePr>
          <p:nvPr>
            <p:ph sz="quarter" idx="4"/>
          </p:nvPr>
        </p:nvGraphicFramePr>
        <p:xfrm>
          <a:off x="8388350" y="2276475"/>
          <a:ext cx="339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Photo Editor 照片" r:id="rId7" imgW="3802710" imgH="4397121" progId="MSPhotoEd.3">
                  <p:embed/>
                </p:oleObj>
              </mc:Choice>
              <mc:Fallback>
                <p:oleObj name="Photo Editor 照片" r:id="rId7" imgW="3802710" imgH="4397121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2276475"/>
                        <a:ext cx="339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3">
            <a:extLst>
              <a:ext uri="{FF2B5EF4-FFF2-40B4-BE49-F238E27FC236}">
                <a16:creationId xmlns:a16="http://schemas.microsoft.com/office/drawing/2014/main" id="{9886585D-9C38-41A8-807E-500C5CE15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2205038"/>
          <a:ext cx="3746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Photo Editor 照片" r:id="rId8" imgW="3802710" imgH="4397121" progId="MSPhotoEd.3">
                  <p:embed/>
                </p:oleObj>
              </mc:Choice>
              <mc:Fallback>
                <p:oleObj name="Photo Editor 照片" r:id="rId8" imgW="3802710" imgH="4397121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205038"/>
                        <a:ext cx="3746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4">
            <a:extLst>
              <a:ext uri="{FF2B5EF4-FFF2-40B4-BE49-F238E27FC236}">
                <a16:creationId xmlns:a16="http://schemas.microsoft.com/office/drawing/2014/main" id="{2122F34C-24D1-464C-BF9A-6D38AB1DF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1844675"/>
          <a:ext cx="13684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公式" r:id="rId9" imgW="857304" imgH="209366" progId="Equation.3">
                  <p:embed/>
                </p:oleObj>
              </mc:Choice>
              <mc:Fallback>
                <p:oleObj name="公式" r:id="rId9" imgW="857304" imgH="2093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844675"/>
                        <a:ext cx="13684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5">
            <a:extLst>
              <a:ext uri="{FF2B5EF4-FFF2-40B4-BE49-F238E27FC236}">
                <a16:creationId xmlns:a16="http://schemas.microsoft.com/office/drawing/2014/main" id="{D8A76DFA-7B26-4D1A-AE2A-9FE89D01A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0350" y="1412875"/>
          <a:ext cx="14668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公式" r:id="rId11" imgW="923834" imgH="209366" progId="Equation.3">
                  <p:embed/>
                </p:oleObj>
              </mc:Choice>
              <mc:Fallback>
                <p:oleObj name="公式" r:id="rId11" imgW="923834" imgH="2093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350" y="1412875"/>
                        <a:ext cx="146685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16">
            <a:extLst>
              <a:ext uri="{FF2B5EF4-FFF2-40B4-BE49-F238E27FC236}">
                <a16:creationId xmlns:a16="http://schemas.microsoft.com/office/drawing/2014/main" id="{420083FB-E229-472B-8E28-2B7720666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35888" y="1906588"/>
          <a:ext cx="1447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公式" r:id="rId13" imgW="904885" imgH="219036" progId="Equation.3">
                  <p:embed/>
                </p:oleObj>
              </mc:Choice>
              <mc:Fallback>
                <p:oleObj name="公式" r:id="rId13" imgW="904885" imgH="21903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888" y="1906588"/>
                        <a:ext cx="1447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0" name="Picture 17" descr="5700gps">
            <a:extLst>
              <a:ext uri="{FF2B5EF4-FFF2-40B4-BE49-F238E27FC236}">
                <a16:creationId xmlns:a16="http://schemas.microsoft.com/office/drawing/2014/main" id="{907DE52F-C138-4434-BE14-2A9A655B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5084763"/>
            <a:ext cx="7048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51" name="Object 18">
            <a:extLst>
              <a:ext uri="{FF2B5EF4-FFF2-40B4-BE49-F238E27FC236}">
                <a16:creationId xmlns:a16="http://schemas.microsoft.com/office/drawing/2014/main" id="{DB19A785-D1A6-4F89-897B-B88866D82D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2500" y="5032375"/>
          <a:ext cx="10906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公式" r:id="rId16" imgW="676243" imgH="180778" progId="Equation.3">
                  <p:embed/>
                </p:oleObj>
              </mc:Choice>
              <mc:Fallback>
                <p:oleObj name="公式" r:id="rId16" imgW="676243" imgH="180778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5032375"/>
                        <a:ext cx="10906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2" name="Line 20">
            <a:extLst>
              <a:ext uri="{FF2B5EF4-FFF2-40B4-BE49-F238E27FC236}">
                <a16:creationId xmlns:a16="http://schemas.microsoft.com/office/drawing/2014/main" id="{0DD1F005-A960-4451-8785-E67590EDC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4163" y="2420938"/>
            <a:ext cx="1584325" cy="26638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3" name="Line 21">
            <a:extLst>
              <a:ext uri="{FF2B5EF4-FFF2-40B4-BE49-F238E27FC236}">
                <a16:creationId xmlns:a16="http://schemas.microsoft.com/office/drawing/2014/main" id="{D3AE1A58-ED35-48DB-9769-6B6028B41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9550" y="1628775"/>
            <a:ext cx="431800" cy="34575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4" name="Line 22">
            <a:extLst>
              <a:ext uri="{FF2B5EF4-FFF2-40B4-BE49-F238E27FC236}">
                <a16:creationId xmlns:a16="http://schemas.microsoft.com/office/drawing/2014/main" id="{FCECE191-EEE7-4D36-B245-AB8F334A2A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5638" y="2492375"/>
            <a:ext cx="1584325" cy="25923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7361EE64-4DD8-4349-AF17-0D5132902A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7938" y="3141663"/>
          <a:ext cx="447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公式" r:id="rId18" imgW="171377" imgH="200117" progId="Equation.3">
                  <p:embed/>
                </p:oleObj>
              </mc:Choice>
              <mc:Fallback>
                <p:oleObj name="公式" r:id="rId18" imgW="171377" imgH="20011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3141663"/>
                        <a:ext cx="4476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8" name="Object 26">
            <a:extLst>
              <a:ext uri="{FF2B5EF4-FFF2-40B4-BE49-F238E27FC236}">
                <a16:creationId xmlns:a16="http://schemas.microsoft.com/office/drawing/2014/main" id="{B7418EE9-D1CD-4FD5-B5B4-5277EC1AD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37438" y="3270250"/>
          <a:ext cx="447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公式" r:id="rId20" imgW="171377" imgH="209366" progId="Equation.3">
                  <p:embed/>
                </p:oleObj>
              </mc:Choice>
              <mc:Fallback>
                <p:oleObj name="公式" r:id="rId20" imgW="171377" imgH="20936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438" y="3270250"/>
                        <a:ext cx="447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9" name="Object 27">
            <a:extLst>
              <a:ext uri="{FF2B5EF4-FFF2-40B4-BE49-F238E27FC236}">
                <a16:creationId xmlns:a16="http://schemas.microsoft.com/office/drawing/2014/main" id="{689579F8-F6E3-43C7-8BB8-52E053E73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876675"/>
          <a:ext cx="4895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公式" r:id="rId22" imgW="2343270" imgH="209366" progId="Equation.3">
                  <p:embed/>
                </p:oleObj>
              </mc:Choice>
              <mc:Fallback>
                <p:oleObj name="公式" r:id="rId22" imgW="2343270" imgH="20936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76675"/>
                        <a:ext cx="4895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0" name="Object 28">
            <a:extLst>
              <a:ext uri="{FF2B5EF4-FFF2-40B4-BE49-F238E27FC236}">
                <a16:creationId xmlns:a16="http://schemas.microsoft.com/office/drawing/2014/main" id="{2A7DE1E5-E24B-4F39-83F0-69ADD8968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363" y="4668838"/>
          <a:ext cx="500221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公式" r:id="rId24" imgW="2390851" imgH="209366" progId="Equation.3">
                  <p:embed/>
                </p:oleObj>
              </mc:Choice>
              <mc:Fallback>
                <p:oleObj name="公式" r:id="rId24" imgW="2390851" imgH="20936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4668838"/>
                        <a:ext cx="500221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2" name="Object 30">
            <a:extLst>
              <a:ext uri="{FF2B5EF4-FFF2-40B4-BE49-F238E27FC236}">
                <a16:creationId xmlns:a16="http://schemas.microsoft.com/office/drawing/2014/main" id="{02DD95D7-6AA5-426B-BD97-FBEE5E77B694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576263" y="5389563"/>
          <a:ext cx="48228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公式" r:id="rId26" imgW="2371903" imgH="219036" progId="Equation.3">
                  <p:embed/>
                </p:oleObj>
              </mc:Choice>
              <mc:Fallback>
                <p:oleObj name="公式" r:id="rId26" imgW="2371903" imgH="21903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389563"/>
                        <a:ext cx="48228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4" name="AutoShape 32">
            <a:hlinkClick r:id="rId28" action="ppaction://hlinksldjump"/>
            <a:extLst>
              <a:ext uri="{FF2B5EF4-FFF2-40B4-BE49-F238E27FC236}">
                <a16:creationId xmlns:a16="http://schemas.microsoft.com/office/drawing/2014/main" id="{1FC41A78-95E9-4C8F-9F05-44E239252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5734050"/>
            <a:ext cx="720725" cy="719138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3207075-4A93-46C3-8CB8-7619A84377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卫星定位要解决的两个问题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629C6473-E1F0-4B4E-A0A7-A74F303A3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1700213"/>
            <a:ext cx="7777162" cy="4395787"/>
          </a:xfrm>
        </p:spPr>
        <p:txBody>
          <a:bodyPr/>
          <a:lstStyle/>
          <a:p>
            <a:pPr eaLnBrk="1" hangingPunct="1"/>
            <a:r>
              <a:rPr lang="zh-CN" altLang="en-US" sz="3600"/>
              <a:t>卫星的位置已知</a:t>
            </a:r>
          </a:p>
          <a:p>
            <a:pPr lvl="1" eaLnBrk="1" hangingPunct="1"/>
            <a:r>
              <a:rPr lang="zh-CN" altLang="en-US" sz="3300"/>
              <a:t>广播星历</a:t>
            </a:r>
          </a:p>
          <a:p>
            <a:pPr lvl="1" eaLnBrk="1" hangingPunct="1"/>
            <a:r>
              <a:rPr lang="zh-CN" altLang="en-US" sz="3300"/>
              <a:t>精密星历</a:t>
            </a:r>
          </a:p>
          <a:p>
            <a:pPr eaLnBrk="1" hangingPunct="1"/>
            <a:r>
              <a:rPr lang="zh-CN" altLang="en-US" sz="3600"/>
              <a:t>卫星到测站</a:t>
            </a:r>
            <a:r>
              <a:rPr lang="en-US" altLang="zh-CN" sz="3600"/>
              <a:t>(</a:t>
            </a:r>
            <a:r>
              <a:rPr lang="zh-CN" altLang="en-US" sz="3600"/>
              <a:t>用户接收机</a:t>
            </a:r>
            <a:r>
              <a:rPr lang="en-US" altLang="zh-CN" sz="3600"/>
              <a:t>)</a:t>
            </a:r>
            <a:r>
              <a:rPr lang="zh-CN" altLang="en-US" sz="3600"/>
              <a:t>之间的距离</a:t>
            </a:r>
          </a:p>
          <a:p>
            <a:pPr lvl="1" eaLnBrk="1" hangingPunct="1"/>
            <a:r>
              <a:rPr lang="zh-CN" altLang="en-US" sz="3300">
                <a:hlinkClick r:id="rId2" action="ppaction://hlinksldjump"/>
              </a:rPr>
              <a:t>伪距测量</a:t>
            </a:r>
            <a:endParaRPr lang="zh-CN" altLang="en-US" sz="3300"/>
          </a:p>
          <a:p>
            <a:pPr lvl="1" eaLnBrk="1" hangingPunct="1"/>
            <a:r>
              <a:rPr lang="zh-CN" altLang="en-US" sz="3300">
                <a:hlinkClick r:id="rId3" action="ppaction://hlinksldjump"/>
              </a:rPr>
              <a:t>载波相位测量</a:t>
            </a:r>
            <a:endParaRPr lang="zh-CN" altLang="en-US" sz="3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4D5F28D-FBD5-48BC-BE70-CBD501DED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星站距离</a:t>
            </a:r>
            <a:r>
              <a:rPr lang="en-US" altLang="zh-CN"/>
              <a:t>—</a:t>
            </a:r>
            <a:r>
              <a:rPr lang="zh-CN" altLang="en-US"/>
              <a:t>伪距测量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0F91381-43BD-49AA-BF3C-C229148D5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700213"/>
            <a:ext cx="7010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2" action="ppaction://hlinksldjump"/>
              </a:rPr>
              <a:t>伪距的定义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3" action="ppaction://hlinksldjump"/>
              </a:rPr>
              <a:t>伪距与星站几何距离关系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4" action="ppaction://hlinksldjump"/>
              </a:rPr>
              <a:t>伪距定位观测方程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5" action="ppaction://hlinksldjump"/>
              </a:rPr>
              <a:t>伪距测量</a:t>
            </a:r>
            <a:endParaRPr lang="zh-CN" altLang="en-US"/>
          </a:p>
          <a:p>
            <a:pPr lvl="1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6" action="ppaction://hlinksldjump"/>
              </a:rPr>
              <a:t>伪距定位的特点</a:t>
            </a:r>
            <a:endParaRPr lang="zh-CN" altLang="en-US"/>
          </a:p>
          <a:p>
            <a:pPr lvl="2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hlinkClick r:id="rId7" action="ppaction://hlinksldjump"/>
              </a:rPr>
              <a:t>伪距单点定位</a:t>
            </a:r>
            <a:endParaRPr lang="zh-CN" altLang="en-US"/>
          </a:p>
        </p:txBody>
      </p:sp>
      <p:sp>
        <p:nvSpPr>
          <p:cNvPr id="187396" name="AutoShape 4">
            <a:hlinkClick r:id="rId8" action="ppaction://hlinksldjump"/>
            <a:extLst>
              <a:ext uri="{FF2B5EF4-FFF2-40B4-BE49-F238E27FC236}">
                <a16:creationId xmlns:a16="http://schemas.microsoft.com/office/drawing/2014/main" id="{F3B26D5F-D9C9-4F13-A25F-F341AAA2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720725" cy="719137"/>
          </a:xfrm>
          <a:prstGeom prst="leftArrow">
            <a:avLst>
              <a:gd name="adj1" fmla="val 50000"/>
              <a:gd name="adj2" fmla="val 25055"/>
            </a:avLst>
          </a:prstGeom>
          <a:gradFill rotWithShape="1">
            <a:gsLst>
              <a:gs pos="0">
                <a:schemeClr val="bg1"/>
              </a:gs>
              <a:gs pos="50000">
                <a:srgbClr val="FFFF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 animBg="1"/>
    </p:bldLst>
  </p:timing>
</p:sld>
</file>

<file path=ppt/theme/theme1.xml><?xml version="1.0" encoding="utf-8"?>
<a:theme xmlns:a="http://schemas.openxmlformats.org/drawingml/2006/main" name="Cascade">
  <a:themeElements>
    <a:clrScheme name="Cascade 10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FFFF00"/>
      </a:hlink>
      <a:folHlink>
        <a:srgbClr val="FFCC00"/>
      </a:folHlink>
    </a:clrScheme>
    <a:fontScheme name="Cascade">
      <a:majorFont>
        <a:latin typeface="Arial"/>
        <a:ea typeface="幼圆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10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FJNUblue</Template>
  <TotalTime>1116</TotalTime>
  <Words>1154</Words>
  <Application>Microsoft Office PowerPoint</Application>
  <PresentationFormat>全屏显示(4:3)</PresentationFormat>
  <Paragraphs>279</Paragraphs>
  <Slides>33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幼圆</vt:lpstr>
      <vt:lpstr>华文细黑</vt:lpstr>
      <vt:lpstr>Wingdings</vt:lpstr>
      <vt:lpstr>Times New Roman</vt:lpstr>
      <vt:lpstr>华文行楷</vt:lpstr>
      <vt:lpstr>华文新魏</vt:lpstr>
      <vt:lpstr>隶书</vt:lpstr>
      <vt:lpstr>Symbol</vt:lpstr>
      <vt:lpstr>Cascade</vt:lpstr>
      <vt:lpstr>Microsoft 公式 3.0</vt:lpstr>
      <vt:lpstr>Microsoft Photo Editor 3.0 照片</vt:lpstr>
      <vt:lpstr>Adobe Photoshop Image</vt:lpstr>
      <vt:lpstr>Microsoft Word 图片</vt:lpstr>
      <vt:lpstr>GNSS卫星定位基本原理</vt:lpstr>
      <vt:lpstr>内容提要</vt:lpstr>
      <vt:lpstr>测距交会</vt:lpstr>
      <vt:lpstr>已知一颗卫星的位置与星站距离</vt:lpstr>
      <vt:lpstr>已知两颗卫星的位置与星站距离</vt:lpstr>
      <vt:lpstr>已知三颗卫星的位置与星站距离</vt:lpstr>
      <vt:lpstr>卫星定位的数学模型</vt:lpstr>
      <vt:lpstr>卫星定位要解决的两个问题</vt:lpstr>
      <vt:lpstr>星站距离—伪距测量</vt:lpstr>
      <vt:lpstr>伪距</vt:lpstr>
      <vt:lpstr>伪距与星站几何距离关系</vt:lpstr>
      <vt:lpstr>伪距定位观测方程</vt:lpstr>
      <vt:lpstr>伪距测量</vt:lpstr>
      <vt:lpstr>伪距法定位的特点</vt:lpstr>
      <vt:lpstr>伪距单点定位</vt:lpstr>
      <vt:lpstr>伪距单点定位解算数据</vt:lpstr>
      <vt:lpstr>星站距离—载波相位测量</vt:lpstr>
      <vt:lpstr>GPS信号的组成</vt:lpstr>
      <vt:lpstr>重建载波问题的产生</vt:lpstr>
      <vt:lpstr>重建载波</vt:lpstr>
      <vt:lpstr>重建载波方法--码相关法</vt:lpstr>
      <vt:lpstr>重建载波方法--平方法</vt:lpstr>
      <vt:lpstr>重建载波方法--互相关技术</vt:lpstr>
      <vt:lpstr>互相关技术特点</vt:lpstr>
      <vt:lpstr>重建载波方法-- Z跟踪技术</vt:lpstr>
      <vt:lpstr>Z跟踪技术特点</vt:lpstr>
      <vt:lpstr>GPS载波相位测量的基本原理</vt:lpstr>
      <vt:lpstr>载波相位实际观测值</vt:lpstr>
      <vt:lpstr>载波相位测量的观测方程</vt:lpstr>
      <vt:lpstr>载波相位测量需要解决的两个问题</vt:lpstr>
      <vt:lpstr>整周未知数（整周模糊度）的确定方法</vt:lpstr>
      <vt:lpstr>周跳的探测与修复</vt:lpstr>
      <vt:lpstr>载波相位测量的特点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228</cp:revision>
  <dcterms:created xsi:type="dcterms:W3CDTF">1601-01-01T00:00:00Z</dcterms:created>
  <dcterms:modified xsi:type="dcterms:W3CDTF">2020-02-13T12:51:08Z</dcterms:modified>
</cp:coreProperties>
</file>